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67" r:id="rId4"/>
    <p:sldId id="270" r:id="rId5"/>
    <p:sldId id="277" r:id="rId6"/>
    <p:sldId id="286" r:id="rId7"/>
    <p:sldId id="271" r:id="rId8"/>
    <p:sldId id="278" r:id="rId9"/>
    <p:sldId id="273" r:id="rId10"/>
    <p:sldId id="272" r:id="rId11"/>
    <p:sldId id="280" r:id="rId12"/>
    <p:sldId id="281" r:id="rId13"/>
    <p:sldId id="284" r:id="rId14"/>
    <p:sldId id="283" r:id="rId15"/>
    <p:sldId id="285" r:id="rId16"/>
    <p:sldId id="279" r:id="rId17"/>
    <p:sldId id="282" r:id="rId18"/>
    <p:sldId id="287" r:id="rId19"/>
    <p:sldId id="289" r:id="rId20"/>
    <p:sldId id="290"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590"/>
    <a:srgbClr val="319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4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1492;&#1493;&#1512;&#1488;&#1493;&#1514;-%20&#1506;&#1497;&#1503;%20&#1492;&#1502;&#1489;&#1511;&#1512;.doc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1492;&#1493;&#1512;&#1488;&#1493;&#1514;-%20&#1506;&#1497;&#1503;%20&#1492;&#1502;&#1489;&#1511;&#1512;.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AEFDF-3DA0-48E2-8D94-6275D08964A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C25DE67-DD17-4461-9372-D847FCCDACE2}">
      <dgm:prSet phldrT="[טקסט]">
        <dgm:style>
          <a:lnRef idx="1">
            <a:schemeClr val="accent3"/>
          </a:lnRef>
          <a:fillRef idx="3">
            <a:schemeClr val="accent3"/>
          </a:fillRef>
          <a:effectRef idx="2">
            <a:schemeClr val="accent3"/>
          </a:effectRef>
          <a:fontRef idx="minor">
            <a:schemeClr val="lt1"/>
          </a:fontRef>
        </dgm:style>
      </dgm:prSet>
      <dgm:spPr>
        <a:solidFill>
          <a:schemeClr val="accent4">
            <a:lumMod val="60000"/>
            <a:lumOff val="40000"/>
          </a:schemeClr>
        </a:solidFill>
      </dgm:spPr>
      <dgm:t>
        <a:bodyPr/>
        <a:lstStyle/>
        <a:p>
          <a:r>
            <a:rPr lang="he-IL"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שם הרומן</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7821981E-6A7A-4E0F-8F54-979BDB9A2DBA}" type="parTrans" cxnId="{C0DBD217-E1D6-44C0-95A0-01628BBC14B7}">
      <dgm:prSet/>
      <dgm:spPr/>
      <dgm:t>
        <a:bodyPr/>
        <a:lstStyle/>
        <a:p>
          <a:endParaRPr lang="en-US"/>
        </a:p>
      </dgm:t>
    </dgm:pt>
    <dgm:pt modelId="{78035420-E69B-4C15-8BEE-02D222812965}" type="sibTrans" cxnId="{C0DBD217-E1D6-44C0-95A0-01628BBC14B7}">
      <dgm:prSet/>
      <dgm:spPr/>
      <dgm:t>
        <a:bodyPr/>
        <a:lstStyle/>
        <a:p>
          <a:endParaRPr lang="en-US"/>
        </a:p>
      </dgm:t>
    </dgm:pt>
    <dgm:pt modelId="{30F6AA5E-155B-4919-9C52-D18359EC9F1C}">
      <dgm:prSet phldrT="[טקסט]" custT="1">
        <dgm:style>
          <a:lnRef idx="2">
            <a:schemeClr val="accent3"/>
          </a:lnRef>
          <a:fillRef idx="1">
            <a:schemeClr val="lt1"/>
          </a:fillRef>
          <a:effectRef idx="0">
            <a:schemeClr val="accent3"/>
          </a:effectRef>
          <a:fontRef idx="minor">
            <a:schemeClr val="dk1"/>
          </a:fontRef>
        </dgm:style>
      </dgm:prSet>
      <dgm:spPr/>
      <dgm:t>
        <a:bodyPr/>
        <a:lstStyle/>
        <a:p>
          <a:r>
            <a:rPr lang="he-IL" sz="1600" b="1" dirty="0" smtClean="0"/>
            <a:t>ביקור אצל ידיד</a:t>
          </a:r>
        </a:p>
        <a:p>
          <a:r>
            <a:rPr lang="he-IL" sz="1200" b="1" dirty="0" smtClean="0">
              <a:solidFill>
                <a:schemeClr val="tx2"/>
              </a:solidFill>
            </a:rPr>
            <a:t>התכתבות והשקה של הרומן עם יצירות ספרות שנלמדו</a:t>
          </a:r>
          <a:endParaRPr lang="en-US" sz="1200" b="1" dirty="0" smtClean="0">
            <a:solidFill>
              <a:schemeClr val="tx2"/>
            </a:solidFill>
          </a:endParaRPr>
        </a:p>
      </dgm:t>
    </dgm:pt>
    <dgm:pt modelId="{B8F02A05-3F2F-4E70-A96F-4BDE15860777}" type="parTrans" cxnId="{3AE27AF3-1D4B-4D97-80E5-53118058199E}">
      <dgm:prSet/>
      <dgm:spPr/>
      <dgm:t>
        <a:bodyPr/>
        <a:lstStyle/>
        <a:p>
          <a:endParaRPr lang="en-US"/>
        </a:p>
      </dgm:t>
    </dgm:pt>
    <dgm:pt modelId="{25A34451-910C-4EF7-A8BB-330AA4E9020F}" type="sibTrans" cxnId="{3AE27AF3-1D4B-4D97-80E5-53118058199E}">
      <dgm:prSet/>
      <dgm:spPr/>
      <dgm:t>
        <a:bodyPr/>
        <a:lstStyle/>
        <a:p>
          <a:endParaRPr lang="en-US"/>
        </a:p>
      </dgm:t>
    </dgm:pt>
    <dgm:pt modelId="{1CD344EF-7B5E-4A34-AEBD-94B8F46F6328}">
      <dgm:prSet phldrT="[טקסט]" custT="1">
        <dgm:style>
          <a:lnRef idx="2">
            <a:schemeClr val="accent3"/>
          </a:lnRef>
          <a:fillRef idx="1">
            <a:schemeClr val="lt1"/>
          </a:fillRef>
          <a:effectRef idx="0">
            <a:schemeClr val="accent3"/>
          </a:effectRef>
          <a:fontRef idx="minor">
            <a:schemeClr val="dk1"/>
          </a:fontRef>
        </dgm:style>
      </dgm:prSet>
      <dgm:spPr>
        <a:solidFill>
          <a:srgbClr val="FFC000"/>
        </a:solidFill>
      </dgm:spPr>
      <dgm:t>
        <a:bodyPr/>
        <a:lstStyle/>
        <a:p>
          <a:r>
            <a:rPr lang="he-IL" sz="1600" b="1" dirty="0" smtClean="0"/>
            <a:t>מערכות יחסים </a:t>
          </a:r>
        </a:p>
        <a:p>
          <a:r>
            <a:rPr lang="he-IL" sz="1600" b="1" dirty="0" smtClean="0"/>
            <a:t>בין הדמויות</a:t>
          </a:r>
        </a:p>
        <a:p>
          <a:r>
            <a:rPr lang="he-IL" sz="1200" b="1" dirty="0" smtClean="0">
              <a:solidFill>
                <a:schemeClr val="tx2"/>
              </a:solidFill>
            </a:rPr>
            <a:t>מערכות יחסים</a:t>
          </a:r>
        </a:p>
        <a:p>
          <a:r>
            <a:rPr lang="he-IL" sz="1200" b="1" dirty="0" smtClean="0">
              <a:solidFill>
                <a:schemeClr val="tx2"/>
              </a:solidFill>
            </a:rPr>
            <a:t>באמצעות </a:t>
          </a:r>
          <a:endParaRPr lang="en-US" sz="1200" b="1" dirty="0" smtClean="0">
            <a:solidFill>
              <a:schemeClr val="tx2"/>
            </a:solidFill>
          </a:endParaRPr>
        </a:p>
        <a:p>
          <a:r>
            <a:rPr lang="en-US" sz="1200" b="1" dirty="0" smtClean="0">
              <a:solidFill>
                <a:schemeClr val="tx2"/>
              </a:solidFill>
            </a:rPr>
            <a:t>SPIDERSCRIBE</a:t>
          </a:r>
          <a:endParaRPr lang="en-US" sz="1200" b="1" dirty="0">
            <a:solidFill>
              <a:schemeClr val="tx2"/>
            </a:solidFill>
          </a:endParaRPr>
        </a:p>
      </dgm:t>
    </dgm:pt>
    <dgm:pt modelId="{B2FEEF62-E5BE-45D9-BD9F-47477D112A63}" type="parTrans" cxnId="{A52B54B7-611A-428E-A32C-F1527CDB4688}">
      <dgm:prSet/>
      <dgm:spPr/>
      <dgm:t>
        <a:bodyPr/>
        <a:lstStyle/>
        <a:p>
          <a:endParaRPr lang="en-US"/>
        </a:p>
      </dgm:t>
    </dgm:pt>
    <dgm:pt modelId="{0760B338-1231-4812-8557-971D54BF78AE}" type="sibTrans" cxnId="{A52B54B7-611A-428E-A32C-F1527CDB4688}">
      <dgm:prSet/>
      <dgm:spPr/>
      <dgm:t>
        <a:bodyPr/>
        <a:lstStyle/>
        <a:p>
          <a:endParaRPr lang="en-US"/>
        </a:p>
      </dgm:t>
    </dgm:pt>
    <dgm:pt modelId="{520D4FB6-7DA7-4897-B25F-2BCB1488A054}">
      <dgm:prSet phldrT="[טקסט]" custT="1">
        <dgm:style>
          <a:lnRef idx="2">
            <a:schemeClr val="accent3"/>
          </a:lnRef>
          <a:fillRef idx="1">
            <a:schemeClr val="lt1"/>
          </a:fillRef>
          <a:effectRef idx="0">
            <a:schemeClr val="accent3"/>
          </a:effectRef>
          <a:fontRef idx="minor">
            <a:schemeClr val="dk1"/>
          </a:fontRef>
        </dgm:style>
      </dgm:prSet>
      <dgm:spPr/>
      <dgm:t>
        <a:bodyPr/>
        <a:lstStyle/>
        <a:p>
          <a:pPr algn="ctr" rtl="1"/>
          <a:r>
            <a:rPr lang="he-IL" sz="1600" b="1" dirty="0" smtClean="0">
              <a:solidFill>
                <a:schemeClr val="tx1"/>
              </a:solidFill>
            </a:rPr>
            <a:t>חפש את המטמון</a:t>
          </a:r>
        </a:p>
        <a:p>
          <a:pPr algn="ctr" rtl="1"/>
          <a:r>
            <a:rPr lang="he-IL" sz="1200" b="1" dirty="0" smtClean="0">
              <a:solidFill>
                <a:schemeClr val="tx2"/>
              </a:solidFill>
            </a:rPr>
            <a:t>קישור דף מהספר לתחום דעת אחר</a:t>
          </a:r>
        </a:p>
      </dgm:t>
    </dgm:pt>
    <dgm:pt modelId="{1A49E12E-C662-4985-926D-956F121C4602}" type="parTrans" cxnId="{59DED9EC-D399-4511-ADA7-BB18969DED5C}">
      <dgm:prSet/>
      <dgm:spPr/>
      <dgm:t>
        <a:bodyPr/>
        <a:lstStyle/>
        <a:p>
          <a:endParaRPr lang="en-US"/>
        </a:p>
      </dgm:t>
    </dgm:pt>
    <dgm:pt modelId="{6556B3B1-67BC-4A26-A2DF-586915710AB3}" type="sibTrans" cxnId="{59DED9EC-D399-4511-ADA7-BB18969DED5C}">
      <dgm:prSet/>
      <dgm:spPr/>
      <dgm:t>
        <a:bodyPr/>
        <a:lstStyle/>
        <a:p>
          <a:endParaRPr lang="en-US"/>
        </a:p>
      </dgm:t>
    </dgm:pt>
    <dgm:pt modelId="{94452E49-4931-4829-A50A-2407C9CC4319}">
      <dgm:prSet phldrT="[טקסט]" custT="1">
        <dgm:style>
          <a:lnRef idx="2">
            <a:schemeClr val="accent3"/>
          </a:lnRef>
          <a:fillRef idx="1">
            <a:schemeClr val="lt1"/>
          </a:fillRef>
          <a:effectRef idx="0">
            <a:schemeClr val="accent3"/>
          </a:effectRef>
          <a:fontRef idx="minor">
            <a:schemeClr val="dk1"/>
          </a:fontRef>
        </dgm:style>
      </dgm:prSet>
      <dgm:spPr/>
      <dgm:t>
        <a:bodyPr/>
        <a:lstStyle/>
        <a:p>
          <a:r>
            <a:rPr lang="he-IL" sz="1600" b="1" dirty="0" smtClean="0"/>
            <a:t>עין המבקר נפקחת</a:t>
          </a:r>
          <a:endParaRPr lang="he-IL" sz="1600" b="1" dirty="0" smtClean="0">
            <a:hlinkClick xmlns:r="http://schemas.openxmlformats.org/officeDocument/2006/relationships" r:id="rId1" action="ppaction://hlinkfile"/>
          </a:endParaRPr>
        </a:p>
        <a:p>
          <a:r>
            <a:rPr lang="he-IL" sz="1200" b="1" dirty="0" smtClean="0">
              <a:solidFill>
                <a:schemeClr val="tx2"/>
              </a:solidFill>
            </a:rPr>
            <a:t>איתור מאמר/סיכום מהאינטרנט</a:t>
          </a:r>
        </a:p>
        <a:p>
          <a:r>
            <a:rPr lang="he-IL" sz="1200" b="1" dirty="0" smtClean="0">
              <a:solidFill>
                <a:schemeClr val="tx2"/>
              </a:solidFill>
            </a:rPr>
            <a:t>והפעלת </a:t>
          </a:r>
          <a:r>
            <a:rPr lang="he-IL" sz="1200" b="1" smtClean="0">
              <a:solidFill>
                <a:schemeClr val="tx2"/>
              </a:solidFill>
            </a:rPr>
            <a:t>קריאה ביקורתית</a:t>
          </a:r>
          <a:endParaRPr lang="en-US" sz="1200" b="1" dirty="0">
            <a:solidFill>
              <a:schemeClr val="tx2"/>
            </a:solidFill>
          </a:endParaRPr>
        </a:p>
      </dgm:t>
    </dgm:pt>
    <dgm:pt modelId="{F9532239-4709-466B-A3D5-00294B3429D8}" type="sibTrans" cxnId="{A1A58C67-F6BB-48F8-9A0C-31646159F651}">
      <dgm:prSet/>
      <dgm:spPr/>
      <dgm:t>
        <a:bodyPr/>
        <a:lstStyle/>
        <a:p>
          <a:endParaRPr lang="en-US"/>
        </a:p>
      </dgm:t>
    </dgm:pt>
    <dgm:pt modelId="{875C7713-0EBE-45EF-A4E8-31D3B7535E89}" type="parTrans" cxnId="{A1A58C67-F6BB-48F8-9A0C-31646159F651}">
      <dgm:prSet/>
      <dgm:spPr/>
      <dgm:t>
        <a:bodyPr/>
        <a:lstStyle/>
        <a:p>
          <a:endParaRPr lang="en-US"/>
        </a:p>
      </dgm:t>
    </dgm:pt>
    <dgm:pt modelId="{21E37CDE-0746-4C8B-B3D7-A847660FFA37}" type="pres">
      <dgm:prSet presAssocID="{495AEFDF-3DA0-48E2-8D94-6275D08964AC}" presName="Name0" presStyleCnt="0">
        <dgm:presLayoutVars>
          <dgm:chMax val="1"/>
          <dgm:chPref val="1"/>
          <dgm:dir/>
          <dgm:animOne val="branch"/>
          <dgm:animLvl val="lvl"/>
        </dgm:presLayoutVars>
      </dgm:prSet>
      <dgm:spPr/>
      <dgm:t>
        <a:bodyPr/>
        <a:lstStyle/>
        <a:p>
          <a:endParaRPr lang="en-US"/>
        </a:p>
      </dgm:t>
    </dgm:pt>
    <dgm:pt modelId="{15A9B353-F51C-4F17-8A8A-9EF825254F8A}" type="pres">
      <dgm:prSet presAssocID="{AC25DE67-DD17-4461-9372-D847FCCDACE2}" presName="Parent" presStyleLbl="node0" presStyleIdx="0" presStyleCnt="1" custScaleX="55558" custScaleY="54773" custLinFactNeighborX="37503" custLinFactNeighborY="-17636">
        <dgm:presLayoutVars>
          <dgm:chMax val="6"/>
          <dgm:chPref val="6"/>
        </dgm:presLayoutVars>
      </dgm:prSet>
      <dgm:spPr/>
      <dgm:t>
        <a:bodyPr/>
        <a:lstStyle/>
        <a:p>
          <a:endParaRPr lang="en-US"/>
        </a:p>
      </dgm:t>
    </dgm:pt>
    <dgm:pt modelId="{A084CA3B-6F54-44CE-AF18-378F591B2C67}" type="pres">
      <dgm:prSet presAssocID="{30F6AA5E-155B-4919-9C52-D18359EC9F1C}" presName="Accent1" presStyleCnt="0"/>
      <dgm:spPr/>
    </dgm:pt>
    <dgm:pt modelId="{7FA95672-6C91-4CAF-BCA7-E4E7C75D4075}" type="pres">
      <dgm:prSet presAssocID="{30F6AA5E-155B-4919-9C52-D18359EC9F1C}" presName="Accent" presStyleLbl="bgShp" presStyleIdx="0" presStyleCnt="4"/>
      <dgm:spPr/>
    </dgm:pt>
    <dgm:pt modelId="{2EC4D909-33AC-496B-9D90-B99728701F7B}" type="pres">
      <dgm:prSet presAssocID="{30F6AA5E-155B-4919-9C52-D18359EC9F1C}" presName="Child1" presStyleLbl="node1" presStyleIdx="0" presStyleCnt="4" custScaleX="143053" custScaleY="155273" custLinFactY="100000" custLinFactNeighborX="-75291" custLinFactNeighborY="107302">
        <dgm:presLayoutVars>
          <dgm:chMax val="0"/>
          <dgm:chPref val="0"/>
          <dgm:bulletEnabled val="1"/>
        </dgm:presLayoutVars>
      </dgm:prSet>
      <dgm:spPr/>
      <dgm:t>
        <a:bodyPr/>
        <a:lstStyle/>
        <a:p>
          <a:endParaRPr lang="en-US"/>
        </a:p>
      </dgm:t>
    </dgm:pt>
    <dgm:pt modelId="{76E25618-CD5D-417D-8640-C23E86B8EE92}" type="pres">
      <dgm:prSet presAssocID="{1CD344EF-7B5E-4A34-AEBD-94B8F46F6328}" presName="Accent2" presStyleCnt="0"/>
      <dgm:spPr/>
    </dgm:pt>
    <dgm:pt modelId="{D6B3418C-4587-45FF-9B2D-3642450D0F1D}" type="pres">
      <dgm:prSet presAssocID="{1CD344EF-7B5E-4A34-AEBD-94B8F46F6328}" presName="Accent" presStyleLbl="bgShp" presStyleIdx="1" presStyleCnt="4" custLinFactX="100000" custLinFactY="-100000" custLinFactNeighborX="199693" custLinFactNeighborY="-132200"/>
      <dgm:spPr>
        <a:solidFill>
          <a:schemeClr val="accent4">
            <a:lumMod val="75000"/>
          </a:schemeClr>
        </a:solidFill>
        <a:ln>
          <a:solidFill>
            <a:schemeClr val="accent3">
              <a:lumMod val="50000"/>
            </a:schemeClr>
          </a:solidFill>
        </a:ln>
      </dgm:spPr>
      <dgm:t>
        <a:bodyPr/>
        <a:lstStyle/>
        <a:p>
          <a:endParaRPr lang="en-US"/>
        </a:p>
      </dgm:t>
    </dgm:pt>
    <dgm:pt modelId="{019355CB-73EB-4593-9A42-DC1E8D778EBA}" type="pres">
      <dgm:prSet presAssocID="{1CD344EF-7B5E-4A34-AEBD-94B8F46F6328}" presName="Child2" presStyleLbl="node1" presStyleIdx="1" presStyleCnt="4" custScaleX="155197" custScaleY="135393" custLinFactNeighborX="61596" custLinFactNeighborY="-26719">
        <dgm:presLayoutVars>
          <dgm:chMax val="0"/>
          <dgm:chPref val="0"/>
          <dgm:bulletEnabled val="1"/>
        </dgm:presLayoutVars>
      </dgm:prSet>
      <dgm:spPr/>
      <dgm:t>
        <a:bodyPr/>
        <a:lstStyle/>
        <a:p>
          <a:endParaRPr lang="en-US"/>
        </a:p>
      </dgm:t>
    </dgm:pt>
    <dgm:pt modelId="{427B0BEF-81C9-4D50-90DC-0F7F6BF292D5}" type="pres">
      <dgm:prSet presAssocID="{94452E49-4931-4829-A50A-2407C9CC4319}" presName="Accent3" presStyleCnt="0"/>
      <dgm:spPr/>
    </dgm:pt>
    <dgm:pt modelId="{961AB499-235A-4BD1-B05F-59059CD2B52A}" type="pres">
      <dgm:prSet presAssocID="{94452E49-4931-4829-A50A-2407C9CC4319}" presName="Accent" presStyleLbl="bgShp" presStyleIdx="2" presStyleCnt="4" custLinFactX="30711" custLinFactNeighborX="100000" custLinFactNeighborY="34324"/>
      <dgm:spPr>
        <a:solidFill>
          <a:schemeClr val="accent4">
            <a:lumMod val="75000"/>
          </a:schemeClr>
        </a:solidFill>
      </dgm:spPr>
      <dgm:t>
        <a:bodyPr/>
        <a:lstStyle/>
        <a:p>
          <a:endParaRPr lang="en-US"/>
        </a:p>
      </dgm:t>
    </dgm:pt>
    <dgm:pt modelId="{E1C76599-6359-489D-8DAC-F4EE56163BC0}" type="pres">
      <dgm:prSet presAssocID="{94452E49-4931-4829-A50A-2407C9CC4319}" presName="Child3" presStyleLbl="node1" presStyleIdx="2" presStyleCnt="4" custScaleX="157003" custScaleY="165212" custLinFactNeighborX="54898" custLinFactNeighborY="20294">
        <dgm:presLayoutVars>
          <dgm:chMax val="0"/>
          <dgm:chPref val="0"/>
          <dgm:bulletEnabled val="1"/>
        </dgm:presLayoutVars>
      </dgm:prSet>
      <dgm:spPr/>
      <dgm:t>
        <a:bodyPr/>
        <a:lstStyle/>
        <a:p>
          <a:endParaRPr lang="en-US"/>
        </a:p>
      </dgm:t>
    </dgm:pt>
    <dgm:pt modelId="{14D68F62-EC78-4B6D-B0A8-820AB1B091AB}" type="pres">
      <dgm:prSet presAssocID="{520D4FB6-7DA7-4897-B25F-2BCB1488A054}" presName="Accent4" presStyleCnt="0"/>
      <dgm:spPr/>
    </dgm:pt>
    <dgm:pt modelId="{ED9D4A03-3485-4F8E-9173-84FDD80A5F76}" type="pres">
      <dgm:prSet presAssocID="{520D4FB6-7DA7-4897-B25F-2BCB1488A054}" presName="Accent" presStyleLbl="bgShp" presStyleIdx="3" presStyleCnt="4" custLinFactNeighborX="-90796" custLinFactNeighborY="83405"/>
      <dgm:spPr>
        <a:solidFill>
          <a:schemeClr val="accent4">
            <a:lumMod val="75000"/>
          </a:schemeClr>
        </a:solidFill>
      </dgm:spPr>
      <dgm:t>
        <a:bodyPr/>
        <a:lstStyle/>
        <a:p>
          <a:endParaRPr lang="en-US"/>
        </a:p>
      </dgm:t>
    </dgm:pt>
    <dgm:pt modelId="{95C21C09-E871-49CF-9CC1-62DF15AC27B7}" type="pres">
      <dgm:prSet presAssocID="{520D4FB6-7DA7-4897-B25F-2BCB1488A054}" presName="Child4" presStyleLbl="node1" presStyleIdx="3" presStyleCnt="4" custScaleX="145213" custScaleY="128606" custLinFactY="-100000" custLinFactNeighborX="-74552" custLinFactNeighborY="-114179">
        <dgm:presLayoutVars>
          <dgm:chMax val="0"/>
          <dgm:chPref val="0"/>
          <dgm:bulletEnabled val="1"/>
        </dgm:presLayoutVars>
      </dgm:prSet>
      <dgm:spPr/>
      <dgm:t>
        <a:bodyPr/>
        <a:lstStyle/>
        <a:p>
          <a:endParaRPr lang="en-US"/>
        </a:p>
      </dgm:t>
    </dgm:pt>
  </dgm:ptLst>
  <dgm:cxnLst>
    <dgm:cxn modelId="{63E22358-A261-4086-9F5E-C3A04712AE4A}" type="presOf" srcId="{30F6AA5E-155B-4919-9C52-D18359EC9F1C}" destId="{2EC4D909-33AC-496B-9D90-B99728701F7B}" srcOrd="0" destOrd="0" presId="urn:microsoft.com/office/officeart/2011/layout/HexagonRadial"/>
    <dgm:cxn modelId="{E1A542CB-8D46-4C37-AB8E-2903F1A54646}" type="presOf" srcId="{94452E49-4931-4829-A50A-2407C9CC4319}" destId="{E1C76599-6359-489D-8DAC-F4EE56163BC0}" srcOrd="0" destOrd="0" presId="urn:microsoft.com/office/officeart/2011/layout/HexagonRadial"/>
    <dgm:cxn modelId="{3AE27AF3-1D4B-4D97-80E5-53118058199E}" srcId="{AC25DE67-DD17-4461-9372-D847FCCDACE2}" destId="{30F6AA5E-155B-4919-9C52-D18359EC9F1C}" srcOrd="0" destOrd="0" parTransId="{B8F02A05-3F2F-4E70-A96F-4BDE15860777}" sibTransId="{25A34451-910C-4EF7-A8BB-330AA4E9020F}"/>
    <dgm:cxn modelId="{0FDE63AD-2532-478B-9854-05B7E93045EE}" type="presOf" srcId="{495AEFDF-3DA0-48E2-8D94-6275D08964AC}" destId="{21E37CDE-0746-4C8B-B3D7-A847660FFA37}" srcOrd="0" destOrd="0" presId="urn:microsoft.com/office/officeart/2011/layout/HexagonRadial"/>
    <dgm:cxn modelId="{A1A58C67-F6BB-48F8-9A0C-31646159F651}" srcId="{AC25DE67-DD17-4461-9372-D847FCCDACE2}" destId="{94452E49-4931-4829-A50A-2407C9CC4319}" srcOrd="2" destOrd="0" parTransId="{875C7713-0EBE-45EF-A4E8-31D3B7535E89}" sibTransId="{F9532239-4709-466B-A3D5-00294B3429D8}"/>
    <dgm:cxn modelId="{106719D4-F4A5-4F3F-BEAD-00719D0BEDD9}" type="presOf" srcId="{AC25DE67-DD17-4461-9372-D847FCCDACE2}" destId="{15A9B353-F51C-4F17-8A8A-9EF825254F8A}" srcOrd="0" destOrd="0" presId="urn:microsoft.com/office/officeart/2011/layout/HexagonRadial"/>
    <dgm:cxn modelId="{C0DBD217-E1D6-44C0-95A0-01628BBC14B7}" srcId="{495AEFDF-3DA0-48E2-8D94-6275D08964AC}" destId="{AC25DE67-DD17-4461-9372-D847FCCDACE2}" srcOrd="0" destOrd="0" parTransId="{7821981E-6A7A-4E0F-8F54-979BDB9A2DBA}" sibTransId="{78035420-E69B-4C15-8BEE-02D222812965}"/>
    <dgm:cxn modelId="{59DED9EC-D399-4511-ADA7-BB18969DED5C}" srcId="{AC25DE67-DD17-4461-9372-D847FCCDACE2}" destId="{520D4FB6-7DA7-4897-B25F-2BCB1488A054}" srcOrd="3" destOrd="0" parTransId="{1A49E12E-C662-4985-926D-956F121C4602}" sibTransId="{6556B3B1-67BC-4A26-A2DF-586915710AB3}"/>
    <dgm:cxn modelId="{F43D275D-F73F-4BD6-9D7A-A4026E0E7C49}" type="presOf" srcId="{1CD344EF-7B5E-4A34-AEBD-94B8F46F6328}" destId="{019355CB-73EB-4593-9A42-DC1E8D778EBA}" srcOrd="0" destOrd="0" presId="urn:microsoft.com/office/officeart/2011/layout/HexagonRadial"/>
    <dgm:cxn modelId="{A52B54B7-611A-428E-A32C-F1527CDB4688}" srcId="{AC25DE67-DD17-4461-9372-D847FCCDACE2}" destId="{1CD344EF-7B5E-4A34-AEBD-94B8F46F6328}" srcOrd="1" destOrd="0" parTransId="{B2FEEF62-E5BE-45D9-BD9F-47477D112A63}" sibTransId="{0760B338-1231-4812-8557-971D54BF78AE}"/>
    <dgm:cxn modelId="{B1E80A9F-DEF0-411E-9C96-B295B0E3125E}" type="presOf" srcId="{520D4FB6-7DA7-4897-B25F-2BCB1488A054}" destId="{95C21C09-E871-49CF-9CC1-62DF15AC27B7}" srcOrd="0" destOrd="0" presId="urn:microsoft.com/office/officeart/2011/layout/HexagonRadial"/>
    <dgm:cxn modelId="{086B1BDF-DC21-4FE6-8AA0-FD2D9977350A}" type="presParOf" srcId="{21E37CDE-0746-4C8B-B3D7-A847660FFA37}" destId="{15A9B353-F51C-4F17-8A8A-9EF825254F8A}" srcOrd="0" destOrd="0" presId="urn:microsoft.com/office/officeart/2011/layout/HexagonRadial"/>
    <dgm:cxn modelId="{F1F56E17-CE82-4575-B821-FF8790AAC2D2}" type="presParOf" srcId="{21E37CDE-0746-4C8B-B3D7-A847660FFA37}" destId="{A084CA3B-6F54-44CE-AF18-378F591B2C67}" srcOrd="1" destOrd="0" presId="urn:microsoft.com/office/officeart/2011/layout/HexagonRadial"/>
    <dgm:cxn modelId="{C69BC832-E97A-4198-9607-C7BC394301FF}" type="presParOf" srcId="{A084CA3B-6F54-44CE-AF18-378F591B2C67}" destId="{7FA95672-6C91-4CAF-BCA7-E4E7C75D4075}" srcOrd="0" destOrd="0" presId="urn:microsoft.com/office/officeart/2011/layout/HexagonRadial"/>
    <dgm:cxn modelId="{56724D27-E554-4523-9242-A6043450E5C2}" type="presParOf" srcId="{21E37CDE-0746-4C8B-B3D7-A847660FFA37}" destId="{2EC4D909-33AC-496B-9D90-B99728701F7B}" srcOrd="2" destOrd="0" presId="urn:microsoft.com/office/officeart/2011/layout/HexagonRadial"/>
    <dgm:cxn modelId="{22A6C869-71FA-4506-A598-E25C37832CD5}" type="presParOf" srcId="{21E37CDE-0746-4C8B-B3D7-A847660FFA37}" destId="{76E25618-CD5D-417D-8640-C23E86B8EE92}" srcOrd="3" destOrd="0" presId="urn:microsoft.com/office/officeart/2011/layout/HexagonRadial"/>
    <dgm:cxn modelId="{01EDC32F-57D2-40DA-A782-B8DF097A642B}" type="presParOf" srcId="{76E25618-CD5D-417D-8640-C23E86B8EE92}" destId="{D6B3418C-4587-45FF-9B2D-3642450D0F1D}" srcOrd="0" destOrd="0" presId="urn:microsoft.com/office/officeart/2011/layout/HexagonRadial"/>
    <dgm:cxn modelId="{BDF83774-65F3-47C9-9119-32A6BA5F86FA}" type="presParOf" srcId="{21E37CDE-0746-4C8B-B3D7-A847660FFA37}" destId="{019355CB-73EB-4593-9A42-DC1E8D778EBA}" srcOrd="4" destOrd="0" presId="urn:microsoft.com/office/officeart/2011/layout/HexagonRadial"/>
    <dgm:cxn modelId="{6D49C8E8-7416-47BD-A20D-F77C46795388}" type="presParOf" srcId="{21E37CDE-0746-4C8B-B3D7-A847660FFA37}" destId="{427B0BEF-81C9-4D50-90DC-0F7F6BF292D5}" srcOrd="5" destOrd="0" presId="urn:microsoft.com/office/officeart/2011/layout/HexagonRadial"/>
    <dgm:cxn modelId="{8A543F5C-8370-4951-A849-18FE82F63B2B}" type="presParOf" srcId="{427B0BEF-81C9-4D50-90DC-0F7F6BF292D5}" destId="{961AB499-235A-4BD1-B05F-59059CD2B52A}" srcOrd="0" destOrd="0" presId="urn:microsoft.com/office/officeart/2011/layout/HexagonRadial"/>
    <dgm:cxn modelId="{77CDBA3C-EF31-4710-AAEC-806B1EDAAEEF}" type="presParOf" srcId="{21E37CDE-0746-4C8B-B3D7-A847660FFA37}" destId="{E1C76599-6359-489D-8DAC-F4EE56163BC0}" srcOrd="6" destOrd="0" presId="urn:microsoft.com/office/officeart/2011/layout/HexagonRadial"/>
    <dgm:cxn modelId="{73C6A697-EB67-4E13-8BA9-D135B073D248}" type="presParOf" srcId="{21E37CDE-0746-4C8B-B3D7-A847660FFA37}" destId="{14D68F62-EC78-4B6D-B0A8-820AB1B091AB}" srcOrd="7" destOrd="0" presId="urn:microsoft.com/office/officeart/2011/layout/HexagonRadial"/>
    <dgm:cxn modelId="{311DB68D-14A3-4DF0-91C0-97BB4FA639ED}" type="presParOf" srcId="{14D68F62-EC78-4B6D-B0A8-820AB1B091AB}" destId="{ED9D4A03-3485-4F8E-9173-84FDD80A5F76}" srcOrd="0" destOrd="0" presId="urn:microsoft.com/office/officeart/2011/layout/HexagonRadial"/>
    <dgm:cxn modelId="{84332444-59C7-434A-8B08-20E81BEC30CA}" type="presParOf" srcId="{21E37CDE-0746-4C8B-B3D7-A847660FFA37}" destId="{95C21C09-E871-49CF-9CC1-62DF15AC27B7}" srcOrd="8" destOrd="0" presId="urn:microsoft.com/office/officeart/2011/layout/HexagonRadial"/>
  </dgm:cxnLst>
  <dgm:bg>
    <a:solidFill>
      <a:schemeClr val="accent4">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06157-9D64-4193-B2B2-4AF65BF24037}" type="doc">
      <dgm:prSet loTypeId="urn:microsoft.com/office/officeart/2005/8/layout/gear1" loCatId="process" qsTypeId="urn:microsoft.com/office/officeart/2005/8/quickstyle/simple1" qsCatId="simple" csTypeId="urn:microsoft.com/office/officeart/2005/8/colors/accent1_2" csCatId="accent1" phldr="1"/>
      <dgm:spPr/>
    </dgm:pt>
    <dgm:pt modelId="{B77C7F4E-179D-462F-9A22-086CA9763FAF}">
      <dgm:prSet phldrT="[טקסט]" custT="1"/>
      <dgm:spPr>
        <a:solidFill>
          <a:schemeClr val="accent4">
            <a:lumMod val="75000"/>
          </a:schemeClr>
        </a:solidFill>
      </dgm:spPr>
      <dgm:t>
        <a:bodyPr/>
        <a:lstStyle/>
        <a:p>
          <a:r>
            <a:rPr lang="he-IL" sz="1600" b="1" dirty="0" smtClean="0">
              <a:solidFill>
                <a:srgbClr val="FFC000"/>
              </a:solidFill>
            </a:rPr>
            <a:t>הבנה חדשה המאירה </a:t>
          </a:r>
        </a:p>
        <a:p>
          <a:r>
            <a:rPr lang="he-IL" sz="1600" b="1" dirty="0" smtClean="0">
              <a:solidFill>
                <a:srgbClr val="FFC000"/>
              </a:solidFill>
            </a:rPr>
            <a:t>את היצירה </a:t>
          </a:r>
        </a:p>
        <a:p>
          <a:r>
            <a:rPr lang="he-IL" sz="1600" b="1" dirty="0" smtClean="0">
              <a:solidFill>
                <a:srgbClr val="FFC000"/>
              </a:solidFill>
            </a:rPr>
            <a:t>באור חדש</a:t>
          </a:r>
          <a:r>
            <a:rPr lang="he-IL" sz="1400" dirty="0" smtClean="0">
              <a:solidFill>
                <a:srgbClr val="FFC000"/>
              </a:solidFill>
            </a:rPr>
            <a:t> </a:t>
          </a:r>
          <a:endParaRPr lang="en-US" sz="1400" dirty="0">
            <a:solidFill>
              <a:srgbClr val="FFC000"/>
            </a:solidFill>
          </a:endParaRPr>
        </a:p>
      </dgm:t>
    </dgm:pt>
    <dgm:pt modelId="{06C1C940-EC50-4AFE-9A1A-47A74990CAF3}" type="parTrans" cxnId="{59F6D991-B8B0-4E16-BCC5-9F13815C0D5B}">
      <dgm:prSet/>
      <dgm:spPr/>
      <dgm:t>
        <a:bodyPr/>
        <a:lstStyle/>
        <a:p>
          <a:endParaRPr lang="en-US"/>
        </a:p>
      </dgm:t>
    </dgm:pt>
    <dgm:pt modelId="{F051375F-2F6B-40A3-9879-EF7FCC891529}" type="sibTrans" cxnId="{59F6D991-B8B0-4E16-BCC5-9F13815C0D5B}">
      <dgm:prSet/>
      <dgm:spPr/>
      <dgm:t>
        <a:bodyPr/>
        <a:lstStyle/>
        <a:p>
          <a:endParaRPr lang="en-US"/>
        </a:p>
      </dgm:t>
    </dgm:pt>
    <dgm:pt modelId="{CB955615-8498-4DB7-AC47-57ACD619063E}">
      <dgm:prSet phldrT="[טקסט]" custT="1"/>
      <dgm:spPr/>
      <dgm:t>
        <a:bodyPr/>
        <a:lstStyle/>
        <a:p>
          <a:r>
            <a:rPr lang="he-IL" sz="1400" b="1" dirty="0" smtClean="0">
              <a:solidFill>
                <a:schemeClr val="tx2"/>
              </a:solidFill>
            </a:rPr>
            <a:t>קישור למידע חוץ טקסטואלי</a:t>
          </a:r>
          <a:r>
            <a:rPr lang="he-IL" sz="1400" dirty="0" smtClean="0">
              <a:solidFill>
                <a:schemeClr val="tx2"/>
              </a:solidFill>
            </a:rPr>
            <a:t> </a:t>
          </a:r>
          <a:endParaRPr lang="en-US" sz="1400" dirty="0">
            <a:solidFill>
              <a:schemeClr val="tx2"/>
            </a:solidFill>
          </a:endParaRPr>
        </a:p>
      </dgm:t>
    </dgm:pt>
    <dgm:pt modelId="{089E50B5-AD75-4468-BA62-A81C670612FD}" type="parTrans" cxnId="{7806809F-B716-4C53-86A0-7FC24F5E0823}">
      <dgm:prSet/>
      <dgm:spPr/>
      <dgm:t>
        <a:bodyPr/>
        <a:lstStyle/>
        <a:p>
          <a:endParaRPr lang="en-US"/>
        </a:p>
      </dgm:t>
    </dgm:pt>
    <dgm:pt modelId="{F39A78BE-D976-420B-9B0E-5F156750EC49}" type="sibTrans" cxnId="{7806809F-B716-4C53-86A0-7FC24F5E0823}">
      <dgm:prSet/>
      <dgm:spPr/>
      <dgm:t>
        <a:bodyPr/>
        <a:lstStyle/>
        <a:p>
          <a:endParaRPr lang="en-US"/>
        </a:p>
      </dgm:t>
    </dgm:pt>
    <dgm:pt modelId="{CA97DB59-9745-4B31-8658-77AE91F877E7}">
      <dgm:prSet phldrT="[טקסט]" custT="1"/>
      <dgm:spPr>
        <a:solidFill>
          <a:schemeClr val="accent4">
            <a:lumMod val="40000"/>
            <a:lumOff val="60000"/>
          </a:schemeClr>
        </a:solidFill>
      </dgm:spPr>
      <dgm:t>
        <a:bodyPr/>
        <a:lstStyle/>
        <a:p>
          <a:endParaRPr lang="en-US"/>
        </a:p>
      </dgm:t>
    </dgm:pt>
    <dgm:pt modelId="{E38DE3A1-2EDA-4584-BE62-D3FEC1267546}" type="parTrans" cxnId="{EC3FA3CD-F8CE-4667-81B6-A044DE093BA8}">
      <dgm:prSet/>
      <dgm:spPr/>
      <dgm:t>
        <a:bodyPr/>
        <a:lstStyle/>
        <a:p>
          <a:endParaRPr lang="en-US"/>
        </a:p>
      </dgm:t>
    </dgm:pt>
    <dgm:pt modelId="{9130A744-569C-4907-A06B-F6C0D76971D7}" type="sibTrans" cxnId="{EC3FA3CD-F8CE-4667-81B6-A044DE093BA8}">
      <dgm:prSet/>
      <dgm:spPr/>
      <dgm:t>
        <a:bodyPr/>
        <a:lstStyle/>
        <a:p>
          <a:endParaRPr lang="en-US"/>
        </a:p>
      </dgm:t>
    </dgm:pt>
    <dgm:pt modelId="{B5350DAE-9F46-427C-87A4-0AFF8DC7C82B}">
      <dgm:prSet custT="1"/>
      <dgm:spPr>
        <a:solidFill>
          <a:srgbClr val="C00000"/>
        </a:solidFill>
      </dgm:spPr>
      <dgm:t>
        <a:bodyPr/>
        <a:lstStyle/>
        <a:p>
          <a:r>
            <a:rPr lang="he-IL" sz="1400" b="1" dirty="0" smtClean="0">
              <a:solidFill>
                <a:schemeClr val="tx2"/>
              </a:solidFill>
            </a:rPr>
            <a:t>קטע נבחר מהרומן</a:t>
          </a:r>
          <a:endParaRPr lang="en-US" sz="1400" b="1" dirty="0">
            <a:solidFill>
              <a:schemeClr val="tx2"/>
            </a:solidFill>
          </a:endParaRPr>
        </a:p>
      </dgm:t>
    </dgm:pt>
    <dgm:pt modelId="{71D02365-07F2-4854-9EE7-97CB835E5C0D}" type="parTrans" cxnId="{BC18F2C1-56D9-491C-AEAD-44975DB1C4A5}">
      <dgm:prSet/>
      <dgm:spPr/>
      <dgm:t>
        <a:bodyPr/>
        <a:lstStyle/>
        <a:p>
          <a:endParaRPr lang="en-US"/>
        </a:p>
      </dgm:t>
    </dgm:pt>
    <dgm:pt modelId="{3540298E-DA6D-4174-BD49-D43A139F33FA}" type="sibTrans" cxnId="{BC18F2C1-56D9-491C-AEAD-44975DB1C4A5}">
      <dgm:prSet/>
      <dgm:spPr/>
      <dgm:t>
        <a:bodyPr/>
        <a:lstStyle/>
        <a:p>
          <a:endParaRPr lang="en-US"/>
        </a:p>
      </dgm:t>
    </dgm:pt>
    <dgm:pt modelId="{B4852BB4-661E-4A60-B0AC-E32AC90B6A63}" type="pres">
      <dgm:prSet presAssocID="{1E406157-9D64-4193-B2B2-4AF65BF24037}" presName="composite" presStyleCnt="0">
        <dgm:presLayoutVars>
          <dgm:chMax val="3"/>
          <dgm:animLvl val="lvl"/>
          <dgm:resizeHandles val="exact"/>
        </dgm:presLayoutVars>
      </dgm:prSet>
      <dgm:spPr/>
    </dgm:pt>
    <dgm:pt modelId="{A2AF9955-C27F-4D86-9D16-0F8E5F7D6E14}" type="pres">
      <dgm:prSet presAssocID="{B77C7F4E-179D-462F-9A22-086CA9763FAF}" presName="gear1" presStyleLbl="node1" presStyleIdx="0" presStyleCnt="3" custLinFactNeighborX="-1632" custLinFactNeighborY="408">
        <dgm:presLayoutVars>
          <dgm:chMax val="1"/>
          <dgm:bulletEnabled val="1"/>
        </dgm:presLayoutVars>
      </dgm:prSet>
      <dgm:spPr/>
      <dgm:t>
        <a:bodyPr/>
        <a:lstStyle/>
        <a:p>
          <a:endParaRPr lang="en-US"/>
        </a:p>
      </dgm:t>
    </dgm:pt>
    <dgm:pt modelId="{2C7C3205-B932-45DA-B875-487BBDE7FDEB}" type="pres">
      <dgm:prSet presAssocID="{B77C7F4E-179D-462F-9A22-086CA9763FAF}" presName="gear1srcNode" presStyleLbl="node1" presStyleIdx="0" presStyleCnt="3"/>
      <dgm:spPr/>
      <dgm:t>
        <a:bodyPr/>
        <a:lstStyle/>
        <a:p>
          <a:endParaRPr lang="en-US"/>
        </a:p>
      </dgm:t>
    </dgm:pt>
    <dgm:pt modelId="{A2415AE7-9338-40E2-9424-3DB139DBFCBF}" type="pres">
      <dgm:prSet presAssocID="{B77C7F4E-179D-462F-9A22-086CA9763FAF}" presName="gear1dstNode" presStyleLbl="node1" presStyleIdx="0" presStyleCnt="3"/>
      <dgm:spPr/>
      <dgm:t>
        <a:bodyPr/>
        <a:lstStyle/>
        <a:p>
          <a:endParaRPr lang="en-US"/>
        </a:p>
      </dgm:t>
    </dgm:pt>
    <dgm:pt modelId="{9FA8F465-B37E-4B7B-AB4B-F57F0C53DF83}" type="pres">
      <dgm:prSet presAssocID="{CB955615-8498-4DB7-AC47-57ACD619063E}" presName="gear2" presStyleLbl="node1" presStyleIdx="1" presStyleCnt="3">
        <dgm:presLayoutVars>
          <dgm:chMax val="1"/>
          <dgm:bulletEnabled val="1"/>
        </dgm:presLayoutVars>
      </dgm:prSet>
      <dgm:spPr/>
      <dgm:t>
        <a:bodyPr/>
        <a:lstStyle/>
        <a:p>
          <a:endParaRPr lang="en-US"/>
        </a:p>
      </dgm:t>
    </dgm:pt>
    <dgm:pt modelId="{00828E1D-9DD8-495B-9C6D-B1EF82EE7AA0}" type="pres">
      <dgm:prSet presAssocID="{CB955615-8498-4DB7-AC47-57ACD619063E}" presName="gear2srcNode" presStyleLbl="node1" presStyleIdx="1" presStyleCnt="3"/>
      <dgm:spPr/>
      <dgm:t>
        <a:bodyPr/>
        <a:lstStyle/>
        <a:p>
          <a:endParaRPr lang="en-US"/>
        </a:p>
      </dgm:t>
    </dgm:pt>
    <dgm:pt modelId="{D55E006F-8A20-47A0-B3D0-1EC4AF5BA8AB}" type="pres">
      <dgm:prSet presAssocID="{CB955615-8498-4DB7-AC47-57ACD619063E}" presName="gear2dstNode" presStyleLbl="node1" presStyleIdx="1" presStyleCnt="3"/>
      <dgm:spPr/>
      <dgm:t>
        <a:bodyPr/>
        <a:lstStyle/>
        <a:p>
          <a:endParaRPr lang="en-US"/>
        </a:p>
      </dgm:t>
    </dgm:pt>
    <dgm:pt modelId="{90104BD7-A46B-4E5A-A56A-2A3BCF015769}" type="pres">
      <dgm:prSet presAssocID="{B5350DAE-9F46-427C-87A4-0AFF8DC7C82B}" presName="gear3" presStyleLbl="node1" presStyleIdx="2" presStyleCnt="3"/>
      <dgm:spPr/>
      <dgm:t>
        <a:bodyPr/>
        <a:lstStyle/>
        <a:p>
          <a:endParaRPr lang="en-US"/>
        </a:p>
      </dgm:t>
    </dgm:pt>
    <dgm:pt modelId="{E14FDD12-2906-4343-82AE-BCB27A8F05C4}" type="pres">
      <dgm:prSet presAssocID="{B5350DAE-9F46-427C-87A4-0AFF8DC7C82B}" presName="gear3tx" presStyleLbl="node1" presStyleIdx="2" presStyleCnt="3">
        <dgm:presLayoutVars>
          <dgm:chMax val="1"/>
          <dgm:bulletEnabled val="1"/>
        </dgm:presLayoutVars>
      </dgm:prSet>
      <dgm:spPr/>
      <dgm:t>
        <a:bodyPr/>
        <a:lstStyle/>
        <a:p>
          <a:endParaRPr lang="en-US"/>
        </a:p>
      </dgm:t>
    </dgm:pt>
    <dgm:pt modelId="{14340D1C-D5ED-4B0E-BF29-92E3EEF302EE}" type="pres">
      <dgm:prSet presAssocID="{B5350DAE-9F46-427C-87A4-0AFF8DC7C82B}" presName="gear3srcNode" presStyleLbl="node1" presStyleIdx="2" presStyleCnt="3"/>
      <dgm:spPr/>
      <dgm:t>
        <a:bodyPr/>
        <a:lstStyle/>
        <a:p>
          <a:endParaRPr lang="en-US"/>
        </a:p>
      </dgm:t>
    </dgm:pt>
    <dgm:pt modelId="{669EC1E5-333C-437B-B6A4-C11D981CFBD0}" type="pres">
      <dgm:prSet presAssocID="{B5350DAE-9F46-427C-87A4-0AFF8DC7C82B}" presName="gear3dstNode" presStyleLbl="node1" presStyleIdx="2" presStyleCnt="3"/>
      <dgm:spPr/>
      <dgm:t>
        <a:bodyPr/>
        <a:lstStyle/>
        <a:p>
          <a:endParaRPr lang="en-US"/>
        </a:p>
      </dgm:t>
    </dgm:pt>
    <dgm:pt modelId="{7C0801A0-1587-4637-AF1C-3BA0BDD4121B}" type="pres">
      <dgm:prSet presAssocID="{F051375F-2F6B-40A3-9879-EF7FCC891529}" presName="connector1" presStyleLbl="sibTrans2D1" presStyleIdx="0" presStyleCnt="3"/>
      <dgm:spPr/>
      <dgm:t>
        <a:bodyPr/>
        <a:lstStyle/>
        <a:p>
          <a:endParaRPr lang="en-US"/>
        </a:p>
      </dgm:t>
    </dgm:pt>
    <dgm:pt modelId="{D6030F0B-8D47-4070-BC03-319F6C08606C}" type="pres">
      <dgm:prSet presAssocID="{F39A78BE-D976-420B-9B0E-5F156750EC49}" presName="connector2" presStyleLbl="sibTrans2D1" presStyleIdx="1" presStyleCnt="3"/>
      <dgm:spPr/>
      <dgm:t>
        <a:bodyPr/>
        <a:lstStyle/>
        <a:p>
          <a:endParaRPr lang="en-US"/>
        </a:p>
      </dgm:t>
    </dgm:pt>
    <dgm:pt modelId="{092AEB3D-DAAF-4396-AC5D-BCF777EF5884}" type="pres">
      <dgm:prSet presAssocID="{3540298E-DA6D-4174-BD49-D43A139F33FA}" presName="connector3" presStyleLbl="sibTrans2D1" presStyleIdx="2" presStyleCnt="3"/>
      <dgm:spPr/>
      <dgm:t>
        <a:bodyPr/>
        <a:lstStyle/>
        <a:p>
          <a:endParaRPr lang="en-US"/>
        </a:p>
      </dgm:t>
    </dgm:pt>
  </dgm:ptLst>
  <dgm:cxnLst>
    <dgm:cxn modelId="{93DB0A6A-E700-4AD5-BD66-F0AF540EB2FB}" type="presOf" srcId="{B5350DAE-9F46-427C-87A4-0AFF8DC7C82B}" destId="{669EC1E5-333C-437B-B6A4-C11D981CFBD0}" srcOrd="3" destOrd="0" presId="urn:microsoft.com/office/officeart/2005/8/layout/gear1"/>
    <dgm:cxn modelId="{30F5E21D-59CB-4530-88D6-FE2E0185D4B2}" type="presOf" srcId="{F051375F-2F6B-40A3-9879-EF7FCC891529}" destId="{7C0801A0-1587-4637-AF1C-3BA0BDD4121B}" srcOrd="0" destOrd="0" presId="urn:microsoft.com/office/officeart/2005/8/layout/gear1"/>
    <dgm:cxn modelId="{E262ABA9-DA30-4F3F-ABB6-A16D65077D88}" type="presOf" srcId="{B77C7F4E-179D-462F-9A22-086CA9763FAF}" destId="{2C7C3205-B932-45DA-B875-487BBDE7FDEB}" srcOrd="1" destOrd="0" presId="urn:microsoft.com/office/officeart/2005/8/layout/gear1"/>
    <dgm:cxn modelId="{C95D1D5E-9E0A-4C84-996D-A34F46BC6F8B}" type="presOf" srcId="{B77C7F4E-179D-462F-9A22-086CA9763FAF}" destId="{A2415AE7-9338-40E2-9424-3DB139DBFCBF}" srcOrd="2" destOrd="0" presId="urn:microsoft.com/office/officeart/2005/8/layout/gear1"/>
    <dgm:cxn modelId="{95C9AE5F-734F-489C-BCCF-5F7D447346DD}" type="presOf" srcId="{B5350DAE-9F46-427C-87A4-0AFF8DC7C82B}" destId="{E14FDD12-2906-4343-82AE-BCB27A8F05C4}" srcOrd="1" destOrd="0" presId="urn:microsoft.com/office/officeart/2005/8/layout/gear1"/>
    <dgm:cxn modelId="{88BAD0F9-F7ED-4B40-B14D-FF3E962D1A7C}" type="presOf" srcId="{F39A78BE-D976-420B-9B0E-5F156750EC49}" destId="{D6030F0B-8D47-4070-BC03-319F6C08606C}" srcOrd="0" destOrd="0" presId="urn:microsoft.com/office/officeart/2005/8/layout/gear1"/>
    <dgm:cxn modelId="{EC3FA3CD-F8CE-4667-81B6-A044DE093BA8}" srcId="{1E406157-9D64-4193-B2B2-4AF65BF24037}" destId="{CA97DB59-9745-4B31-8658-77AE91F877E7}" srcOrd="3" destOrd="0" parTransId="{E38DE3A1-2EDA-4584-BE62-D3FEC1267546}" sibTransId="{9130A744-569C-4907-A06B-F6C0D76971D7}"/>
    <dgm:cxn modelId="{4DCD734E-A7BC-4991-91BD-8428ABAF17D5}" type="presOf" srcId="{B5350DAE-9F46-427C-87A4-0AFF8DC7C82B}" destId="{90104BD7-A46B-4E5A-A56A-2A3BCF015769}" srcOrd="0" destOrd="0" presId="urn:microsoft.com/office/officeart/2005/8/layout/gear1"/>
    <dgm:cxn modelId="{EE833BB6-43EF-47A5-BFBF-3DA4D714AB74}" type="presOf" srcId="{3540298E-DA6D-4174-BD49-D43A139F33FA}" destId="{092AEB3D-DAAF-4396-AC5D-BCF777EF5884}" srcOrd="0" destOrd="0" presId="urn:microsoft.com/office/officeart/2005/8/layout/gear1"/>
    <dgm:cxn modelId="{BC18F2C1-56D9-491C-AEAD-44975DB1C4A5}" srcId="{1E406157-9D64-4193-B2B2-4AF65BF24037}" destId="{B5350DAE-9F46-427C-87A4-0AFF8DC7C82B}" srcOrd="2" destOrd="0" parTransId="{71D02365-07F2-4854-9EE7-97CB835E5C0D}" sibTransId="{3540298E-DA6D-4174-BD49-D43A139F33FA}"/>
    <dgm:cxn modelId="{86D8823F-31E9-4990-9168-50511B079F0D}" type="presOf" srcId="{CB955615-8498-4DB7-AC47-57ACD619063E}" destId="{00828E1D-9DD8-495B-9C6D-B1EF82EE7AA0}" srcOrd="1" destOrd="0" presId="urn:microsoft.com/office/officeart/2005/8/layout/gear1"/>
    <dgm:cxn modelId="{59F6D991-B8B0-4E16-BCC5-9F13815C0D5B}" srcId="{1E406157-9D64-4193-B2B2-4AF65BF24037}" destId="{B77C7F4E-179D-462F-9A22-086CA9763FAF}" srcOrd="0" destOrd="0" parTransId="{06C1C940-EC50-4AFE-9A1A-47A74990CAF3}" sibTransId="{F051375F-2F6B-40A3-9879-EF7FCC891529}"/>
    <dgm:cxn modelId="{F65B98AB-6ACF-4A03-84D2-A804B50B4C78}" type="presOf" srcId="{CB955615-8498-4DB7-AC47-57ACD619063E}" destId="{D55E006F-8A20-47A0-B3D0-1EC4AF5BA8AB}" srcOrd="2" destOrd="0" presId="urn:microsoft.com/office/officeart/2005/8/layout/gear1"/>
    <dgm:cxn modelId="{743831E2-DB3F-4766-8E92-46E15F887062}" type="presOf" srcId="{CB955615-8498-4DB7-AC47-57ACD619063E}" destId="{9FA8F465-B37E-4B7B-AB4B-F57F0C53DF83}" srcOrd="0" destOrd="0" presId="urn:microsoft.com/office/officeart/2005/8/layout/gear1"/>
    <dgm:cxn modelId="{B4CF2AD0-E364-4179-90F4-FEAAE332D721}" type="presOf" srcId="{B5350DAE-9F46-427C-87A4-0AFF8DC7C82B}" destId="{14340D1C-D5ED-4B0E-BF29-92E3EEF302EE}" srcOrd="2" destOrd="0" presId="urn:microsoft.com/office/officeart/2005/8/layout/gear1"/>
    <dgm:cxn modelId="{456009DA-3248-46C0-A4D9-85857D3E47B7}" type="presOf" srcId="{1E406157-9D64-4193-B2B2-4AF65BF24037}" destId="{B4852BB4-661E-4A60-B0AC-E32AC90B6A63}" srcOrd="0" destOrd="0" presId="urn:microsoft.com/office/officeart/2005/8/layout/gear1"/>
    <dgm:cxn modelId="{C6D5F9C2-3700-4793-9DC1-4C5CDFBB3DC4}" type="presOf" srcId="{B77C7F4E-179D-462F-9A22-086CA9763FAF}" destId="{A2AF9955-C27F-4D86-9D16-0F8E5F7D6E14}" srcOrd="0" destOrd="0" presId="urn:microsoft.com/office/officeart/2005/8/layout/gear1"/>
    <dgm:cxn modelId="{7806809F-B716-4C53-86A0-7FC24F5E0823}" srcId="{1E406157-9D64-4193-B2B2-4AF65BF24037}" destId="{CB955615-8498-4DB7-AC47-57ACD619063E}" srcOrd="1" destOrd="0" parTransId="{089E50B5-AD75-4468-BA62-A81C670612FD}" sibTransId="{F39A78BE-D976-420B-9B0E-5F156750EC49}"/>
    <dgm:cxn modelId="{7D25A0BC-9A51-484D-8AE9-F1EFF438C838}" type="presParOf" srcId="{B4852BB4-661E-4A60-B0AC-E32AC90B6A63}" destId="{A2AF9955-C27F-4D86-9D16-0F8E5F7D6E14}" srcOrd="0" destOrd="0" presId="urn:microsoft.com/office/officeart/2005/8/layout/gear1"/>
    <dgm:cxn modelId="{679B9133-6FA1-41BC-9130-3C8EE9652A18}" type="presParOf" srcId="{B4852BB4-661E-4A60-B0AC-E32AC90B6A63}" destId="{2C7C3205-B932-45DA-B875-487BBDE7FDEB}" srcOrd="1" destOrd="0" presId="urn:microsoft.com/office/officeart/2005/8/layout/gear1"/>
    <dgm:cxn modelId="{2C2E31AA-8837-4D92-874F-D0D017C20215}" type="presParOf" srcId="{B4852BB4-661E-4A60-B0AC-E32AC90B6A63}" destId="{A2415AE7-9338-40E2-9424-3DB139DBFCBF}" srcOrd="2" destOrd="0" presId="urn:microsoft.com/office/officeart/2005/8/layout/gear1"/>
    <dgm:cxn modelId="{61C81D72-2021-4F91-B595-FF47C1262A93}" type="presParOf" srcId="{B4852BB4-661E-4A60-B0AC-E32AC90B6A63}" destId="{9FA8F465-B37E-4B7B-AB4B-F57F0C53DF83}" srcOrd="3" destOrd="0" presId="urn:microsoft.com/office/officeart/2005/8/layout/gear1"/>
    <dgm:cxn modelId="{5C2E51C7-F88E-44FF-BE59-590E89864899}" type="presParOf" srcId="{B4852BB4-661E-4A60-B0AC-E32AC90B6A63}" destId="{00828E1D-9DD8-495B-9C6D-B1EF82EE7AA0}" srcOrd="4" destOrd="0" presId="urn:microsoft.com/office/officeart/2005/8/layout/gear1"/>
    <dgm:cxn modelId="{61FBF1D3-1B61-45A2-97A2-35C65478D5CB}" type="presParOf" srcId="{B4852BB4-661E-4A60-B0AC-E32AC90B6A63}" destId="{D55E006F-8A20-47A0-B3D0-1EC4AF5BA8AB}" srcOrd="5" destOrd="0" presId="urn:microsoft.com/office/officeart/2005/8/layout/gear1"/>
    <dgm:cxn modelId="{76C4CC02-B5AD-40CD-A92B-92CAC5EBD3E1}" type="presParOf" srcId="{B4852BB4-661E-4A60-B0AC-E32AC90B6A63}" destId="{90104BD7-A46B-4E5A-A56A-2A3BCF015769}" srcOrd="6" destOrd="0" presId="urn:microsoft.com/office/officeart/2005/8/layout/gear1"/>
    <dgm:cxn modelId="{2CE9170D-53A3-4174-A8EB-693B73C95026}" type="presParOf" srcId="{B4852BB4-661E-4A60-B0AC-E32AC90B6A63}" destId="{E14FDD12-2906-4343-82AE-BCB27A8F05C4}" srcOrd="7" destOrd="0" presId="urn:microsoft.com/office/officeart/2005/8/layout/gear1"/>
    <dgm:cxn modelId="{CB02052A-6FC1-4DAB-B545-D9B43020E146}" type="presParOf" srcId="{B4852BB4-661E-4A60-B0AC-E32AC90B6A63}" destId="{14340D1C-D5ED-4B0E-BF29-92E3EEF302EE}" srcOrd="8" destOrd="0" presId="urn:microsoft.com/office/officeart/2005/8/layout/gear1"/>
    <dgm:cxn modelId="{628038DE-939A-47F1-9730-F0D4083F3BF9}" type="presParOf" srcId="{B4852BB4-661E-4A60-B0AC-E32AC90B6A63}" destId="{669EC1E5-333C-437B-B6A4-C11D981CFBD0}" srcOrd="9" destOrd="0" presId="urn:microsoft.com/office/officeart/2005/8/layout/gear1"/>
    <dgm:cxn modelId="{F9CBEA53-7304-464D-BD82-4A4828554BDD}" type="presParOf" srcId="{B4852BB4-661E-4A60-B0AC-E32AC90B6A63}" destId="{7C0801A0-1587-4637-AF1C-3BA0BDD4121B}" srcOrd="10" destOrd="0" presId="urn:microsoft.com/office/officeart/2005/8/layout/gear1"/>
    <dgm:cxn modelId="{8D09FB9E-D8AF-4FA3-8157-9EB0F41E241E}" type="presParOf" srcId="{B4852BB4-661E-4A60-B0AC-E32AC90B6A63}" destId="{D6030F0B-8D47-4070-BC03-319F6C08606C}" srcOrd="11" destOrd="0" presId="urn:microsoft.com/office/officeart/2005/8/layout/gear1"/>
    <dgm:cxn modelId="{3EF49ACB-BC61-4231-A772-935F1DC4194B}" type="presParOf" srcId="{B4852BB4-661E-4A60-B0AC-E32AC90B6A63}" destId="{092AEB3D-DAAF-4396-AC5D-BCF777EF5884}" srcOrd="12" destOrd="0" presId="urn:microsoft.com/office/officeart/2005/8/layout/gear1"/>
  </dgm:cxnLst>
  <dgm:bg/>
  <dgm:whole>
    <a:ln w="28575">
      <a:solidFill>
        <a:srgbClr val="0C359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9B353-F51C-4F17-8A8A-9EF825254F8A}">
      <dsp:nvSpPr>
        <dsp:cNvPr id="0" name=""/>
        <dsp:cNvSpPr/>
      </dsp:nvSpPr>
      <dsp:spPr>
        <a:xfrm>
          <a:off x="2904629" y="1864557"/>
          <a:ext cx="1181232" cy="1007258"/>
        </a:xfrm>
        <a:prstGeom prst="hexagon">
          <a:avLst>
            <a:gd name="adj" fmla="val 28570"/>
            <a:gd name="vf" fmla="val 115470"/>
          </a:avLst>
        </a:prstGeom>
        <a:solidFill>
          <a:schemeClr val="accent4">
            <a:lumMod val="60000"/>
            <a:lumOff val="4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he-IL" sz="1900" b="1" kern="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שם הרומן</a:t>
          </a:r>
          <a:endParaRPr lang="en-US" sz="1900" b="1" kern="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sp:txBody>
      <dsp:txXfrm>
        <a:off x="3098990" y="2030292"/>
        <a:ext cx="792510" cy="675788"/>
      </dsp:txXfrm>
    </dsp:sp>
    <dsp:sp modelId="{D6B3418C-4587-45FF-9B2D-3642450D0F1D}">
      <dsp:nvSpPr>
        <dsp:cNvPr id="0" name=""/>
        <dsp:cNvSpPr/>
      </dsp:nvSpPr>
      <dsp:spPr>
        <a:xfrm>
          <a:off x="5370492" y="0"/>
          <a:ext cx="802291" cy="691103"/>
        </a:xfrm>
        <a:prstGeom prst="hexagon">
          <a:avLst>
            <a:gd name="adj" fmla="val 28900"/>
            <a:gd name="vf" fmla="val 115470"/>
          </a:avLst>
        </a:prstGeom>
        <a:solidFill>
          <a:schemeClr val="accent4">
            <a:lumMod val="75000"/>
          </a:schemeClr>
        </a:solidFill>
        <a:ln>
          <a:solidFill>
            <a:schemeClr val="accent3">
              <a:lumMod val="50000"/>
            </a:schemeClr>
          </a:solidFill>
        </a:ln>
        <a:effectLst/>
      </dsp:spPr>
      <dsp:style>
        <a:lnRef idx="0">
          <a:scrgbClr r="0" g="0" b="0"/>
        </a:lnRef>
        <a:fillRef idx="1">
          <a:scrgbClr r="0" g="0" b="0"/>
        </a:fillRef>
        <a:effectRef idx="0">
          <a:scrgbClr r="0" g="0" b="0"/>
        </a:effectRef>
        <a:fontRef idx="minor"/>
      </dsp:style>
    </dsp:sp>
    <dsp:sp modelId="{2EC4D909-33AC-496B-9D90-B99728701F7B}">
      <dsp:nvSpPr>
        <dsp:cNvPr id="0" name=""/>
        <dsp:cNvSpPr/>
      </dsp:nvSpPr>
      <dsp:spPr>
        <a:xfrm>
          <a:off x="144024" y="2808318"/>
          <a:ext cx="2492167" cy="2340206"/>
        </a:xfrm>
        <a:prstGeom prst="hexagon">
          <a:avLst>
            <a:gd name="adj" fmla="val 28570"/>
            <a:gd name="vf" fmla="val 11547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e-IL" sz="1600" b="1" kern="1200" dirty="0" smtClean="0"/>
            <a:t>ביקור אצל ידיד</a:t>
          </a:r>
        </a:p>
        <a:p>
          <a:pPr lvl="0" algn="ctr" defTabSz="711200">
            <a:lnSpc>
              <a:spcPct val="90000"/>
            </a:lnSpc>
            <a:spcBef>
              <a:spcPct val="0"/>
            </a:spcBef>
            <a:spcAft>
              <a:spcPct val="35000"/>
            </a:spcAft>
          </a:pPr>
          <a:r>
            <a:rPr lang="he-IL" sz="1200" b="1" kern="1200" dirty="0" smtClean="0">
              <a:solidFill>
                <a:schemeClr val="tx2"/>
              </a:solidFill>
            </a:rPr>
            <a:t>התכתבות והשקה של הרומן עם יצירות ספרות שנלמדו</a:t>
          </a:r>
          <a:endParaRPr lang="en-US" sz="1200" b="1" kern="1200" dirty="0" smtClean="0">
            <a:solidFill>
              <a:schemeClr val="tx2"/>
            </a:solidFill>
          </a:endParaRPr>
        </a:p>
      </dsp:txBody>
      <dsp:txXfrm>
        <a:off x="582163" y="3219741"/>
        <a:ext cx="1615889" cy="1517360"/>
      </dsp:txXfrm>
    </dsp:sp>
    <dsp:sp modelId="{961AB499-235A-4BD1-B05F-59059CD2B52A}">
      <dsp:nvSpPr>
        <dsp:cNvPr id="0" name=""/>
        <dsp:cNvSpPr/>
      </dsp:nvSpPr>
      <dsp:spPr>
        <a:xfrm>
          <a:off x="4951065" y="2422410"/>
          <a:ext cx="802291" cy="691103"/>
        </a:xfrm>
        <a:prstGeom prst="hexagon">
          <a:avLst>
            <a:gd name="adj" fmla="val 28900"/>
            <a:gd name="vf" fmla="val 11547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019355CB-73EB-4593-9A42-DC1E8D778EBA}">
      <dsp:nvSpPr>
        <dsp:cNvPr id="0" name=""/>
        <dsp:cNvSpPr/>
      </dsp:nvSpPr>
      <dsp:spPr>
        <a:xfrm>
          <a:off x="4020854" y="358069"/>
          <a:ext cx="2703731" cy="2040584"/>
        </a:xfrm>
        <a:prstGeom prst="hexagon">
          <a:avLst>
            <a:gd name="adj" fmla="val 28570"/>
            <a:gd name="vf" fmla="val 115470"/>
          </a:avLst>
        </a:prstGeom>
        <a:solidFill>
          <a:srgbClr val="FFC000"/>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e-IL" sz="1600" b="1" kern="1200" dirty="0" smtClean="0"/>
            <a:t>מערכות יחסים </a:t>
          </a:r>
        </a:p>
        <a:p>
          <a:pPr lvl="0" algn="ctr" defTabSz="711200">
            <a:lnSpc>
              <a:spcPct val="90000"/>
            </a:lnSpc>
            <a:spcBef>
              <a:spcPct val="0"/>
            </a:spcBef>
            <a:spcAft>
              <a:spcPct val="35000"/>
            </a:spcAft>
          </a:pPr>
          <a:r>
            <a:rPr lang="he-IL" sz="1600" b="1" kern="1200" dirty="0" smtClean="0"/>
            <a:t>בין הדמויות</a:t>
          </a:r>
        </a:p>
        <a:p>
          <a:pPr lvl="0" algn="ctr" defTabSz="711200">
            <a:lnSpc>
              <a:spcPct val="90000"/>
            </a:lnSpc>
            <a:spcBef>
              <a:spcPct val="0"/>
            </a:spcBef>
            <a:spcAft>
              <a:spcPct val="35000"/>
            </a:spcAft>
          </a:pPr>
          <a:r>
            <a:rPr lang="he-IL" sz="1200" b="1" kern="1200" dirty="0" smtClean="0">
              <a:solidFill>
                <a:schemeClr val="tx2"/>
              </a:solidFill>
            </a:rPr>
            <a:t>מערכות יחסים</a:t>
          </a:r>
        </a:p>
        <a:p>
          <a:pPr lvl="0" algn="ctr" defTabSz="711200">
            <a:lnSpc>
              <a:spcPct val="90000"/>
            </a:lnSpc>
            <a:spcBef>
              <a:spcPct val="0"/>
            </a:spcBef>
            <a:spcAft>
              <a:spcPct val="35000"/>
            </a:spcAft>
          </a:pPr>
          <a:r>
            <a:rPr lang="he-IL" sz="1200" b="1" kern="1200" dirty="0" smtClean="0">
              <a:solidFill>
                <a:schemeClr val="tx2"/>
              </a:solidFill>
            </a:rPr>
            <a:t>באמצעות </a:t>
          </a:r>
          <a:endParaRPr lang="en-US" sz="1200" b="1" kern="1200" dirty="0" smtClean="0">
            <a:solidFill>
              <a:schemeClr val="tx2"/>
            </a:solidFill>
          </a:endParaRPr>
        </a:p>
        <a:p>
          <a:pPr lvl="0" algn="ctr" defTabSz="711200">
            <a:lnSpc>
              <a:spcPct val="90000"/>
            </a:lnSpc>
            <a:spcBef>
              <a:spcPct val="0"/>
            </a:spcBef>
            <a:spcAft>
              <a:spcPct val="35000"/>
            </a:spcAft>
          </a:pPr>
          <a:r>
            <a:rPr lang="en-US" sz="1200" b="1" kern="1200" dirty="0" smtClean="0">
              <a:solidFill>
                <a:schemeClr val="tx2"/>
              </a:solidFill>
            </a:rPr>
            <a:t>SPIDERSCRIBE</a:t>
          </a:r>
          <a:endParaRPr lang="en-US" sz="1200" b="1" kern="1200" dirty="0">
            <a:solidFill>
              <a:schemeClr val="tx2"/>
            </a:solidFill>
          </a:endParaRPr>
        </a:p>
      </dsp:txBody>
      <dsp:txXfrm>
        <a:off x="4440497" y="674785"/>
        <a:ext cx="1864445" cy="1407152"/>
      </dsp:txXfrm>
    </dsp:sp>
    <dsp:sp modelId="{ED9D4A03-3485-4F8E-9173-84FDD80A5F76}">
      <dsp:nvSpPr>
        <dsp:cNvPr id="0" name=""/>
        <dsp:cNvSpPr/>
      </dsp:nvSpPr>
      <dsp:spPr>
        <a:xfrm>
          <a:off x="2523332" y="4220032"/>
          <a:ext cx="802291" cy="691103"/>
        </a:xfrm>
        <a:prstGeom prst="hexagon">
          <a:avLst>
            <a:gd name="adj" fmla="val 28900"/>
            <a:gd name="vf" fmla="val 11547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E1C76599-6359-489D-8DAC-F4EE56163BC0}">
      <dsp:nvSpPr>
        <dsp:cNvPr id="0" name=""/>
        <dsp:cNvSpPr/>
      </dsp:nvSpPr>
      <dsp:spPr>
        <a:xfrm>
          <a:off x="3888435" y="2664297"/>
          <a:ext cx="2735193" cy="2490002"/>
        </a:xfrm>
        <a:prstGeom prst="hexagon">
          <a:avLst>
            <a:gd name="adj" fmla="val 28570"/>
            <a:gd name="vf" fmla="val 11547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e-IL" sz="1600" b="1" kern="1200" dirty="0" smtClean="0"/>
            <a:t>עין המבקר נפקחת</a:t>
          </a:r>
          <a:endParaRPr lang="he-IL" sz="1600" b="1" kern="1200" dirty="0" smtClean="0">
            <a:hlinkClick xmlns:r="http://schemas.openxmlformats.org/officeDocument/2006/relationships" r:id="rId1" action="ppaction://hlinkfile"/>
          </a:endParaRPr>
        </a:p>
        <a:p>
          <a:pPr lvl="0" algn="ctr" defTabSz="711200">
            <a:lnSpc>
              <a:spcPct val="90000"/>
            </a:lnSpc>
            <a:spcBef>
              <a:spcPct val="0"/>
            </a:spcBef>
            <a:spcAft>
              <a:spcPct val="35000"/>
            </a:spcAft>
          </a:pPr>
          <a:r>
            <a:rPr lang="he-IL" sz="1200" b="1" kern="1200" dirty="0" smtClean="0">
              <a:solidFill>
                <a:schemeClr val="tx2"/>
              </a:solidFill>
            </a:rPr>
            <a:t>איתור מאמר/סיכום מהאינטרנט</a:t>
          </a:r>
        </a:p>
        <a:p>
          <a:pPr lvl="0" algn="ctr" defTabSz="711200">
            <a:lnSpc>
              <a:spcPct val="90000"/>
            </a:lnSpc>
            <a:spcBef>
              <a:spcPct val="0"/>
            </a:spcBef>
            <a:spcAft>
              <a:spcPct val="35000"/>
            </a:spcAft>
          </a:pPr>
          <a:r>
            <a:rPr lang="he-IL" sz="1200" b="1" kern="1200" dirty="0" smtClean="0">
              <a:solidFill>
                <a:schemeClr val="tx2"/>
              </a:solidFill>
            </a:rPr>
            <a:t>והפעלת </a:t>
          </a:r>
          <a:r>
            <a:rPr lang="he-IL" sz="1200" b="1" kern="1200" smtClean="0">
              <a:solidFill>
                <a:schemeClr val="tx2"/>
              </a:solidFill>
            </a:rPr>
            <a:t>קריאה ביקורתית</a:t>
          </a:r>
          <a:endParaRPr lang="en-US" sz="1200" b="1" kern="1200" dirty="0">
            <a:solidFill>
              <a:schemeClr val="tx2"/>
            </a:solidFill>
          </a:endParaRPr>
        </a:p>
      </dsp:txBody>
      <dsp:txXfrm>
        <a:off x="4358098" y="3091858"/>
        <a:ext cx="1795867" cy="1634880"/>
      </dsp:txXfrm>
    </dsp:sp>
    <dsp:sp modelId="{95C21C09-E871-49CF-9CC1-62DF15AC27B7}">
      <dsp:nvSpPr>
        <dsp:cNvPr id="0" name=""/>
        <dsp:cNvSpPr/>
      </dsp:nvSpPr>
      <dsp:spPr>
        <a:xfrm>
          <a:off x="138084" y="334317"/>
          <a:ext cx="2529797" cy="1938293"/>
        </a:xfrm>
        <a:prstGeom prst="hexagon">
          <a:avLst>
            <a:gd name="adj" fmla="val 28570"/>
            <a:gd name="vf" fmla="val 11547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tx1"/>
              </a:solidFill>
            </a:rPr>
            <a:t>חפש את המטמון</a:t>
          </a:r>
        </a:p>
        <a:p>
          <a:pPr lvl="0" algn="ctr" defTabSz="711200" rtl="1">
            <a:lnSpc>
              <a:spcPct val="90000"/>
            </a:lnSpc>
            <a:spcBef>
              <a:spcPct val="0"/>
            </a:spcBef>
            <a:spcAft>
              <a:spcPct val="35000"/>
            </a:spcAft>
          </a:pPr>
          <a:r>
            <a:rPr lang="he-IL" sz="1200" b="1" kern="1200" dirty="0" smtClean="0">
              <a:solidFill>
                <a:schemeClr val="tx2"/>
              </a:solidFill>
            </a:rPr>
            <a:t>קישור דף מהספר לתחום דעת אחר</a:t>
          </a:r>
        </a:p>
      </dsp:txBody>
      <dsp:txXfrm>
        <a:off x="533491" y="637272"/>
        <a:ext cx="1738983" cy="1332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F9955-C27F-4D86-9D16-0F8E5F7D6E14}">
      <dsp:nvSpPr>
        <dsp:cNvPr id="0" name=""/>
        <dsp:cNvSpPr/>
      </dsp:nvSpPr>
      <dsp:spPr>
        <a:xfrm>
          <a:off x="2808321" y="1828800"/>
          <a:ext cx="2235200" cy="2235200"/>
        </a:xfrm>
        <a:prstGeom prst="gear9">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e-IL" sz="1600" b="1" kern="1200" dirty="0" smtClean="0">
              <a:solidFill>
                <a:srgbClr val="FFC000"/>
              </a:solidFill>
            </a:rPr>
            <a:t>הבנה חדשה המאירה </a:t>
          </a:r>
        </a:p>
        <a:p>
          <a:pPr lvl="0" algn="ctr" defTabSz="711200">
            <a:lnSpc>
              <a:spcPct val="90000"/>
            </a:lnSpc>
            <a:spcBef>
              <a:spcPct val="0"/>
            </a:spcBef>
            <a:spcAft>
              <a:spcPct val="35000"/>
            </a:spcAft>
          </a:pPr>
          <a:r>
            <a:rPr lang="he-IL" sz="1600" b="1" kern="1200" dirty="0" smtClean="0">
              <a:solidFill>
                <a:srgbClr val="FFC000"/>
              </a:solidFill>
            </a:rPr>
            <a:t>את היצירה </a:t>
          </a:r>
        </a:p>
        <a:p>
          <a:pPr lvl="0" algn="ctr" defTabSz="711200">
            <a:lnSpc>
              <a:spcPct val="90000"/>
            </a:lnSpc>
            <a:spcBef>
              <a:spcPct val="0"/>
            </a:spcBef>
            <a:spcAft>
              <a:spcPct val="35000"/>
            </a:spcAft>
          </a:pPr>
          <a:r>
            <a:rPr lang="he-IL" sz="1600" b="1" kern="1200" dirty="0" smtClean="0">
              <a:solidFill>
                <a:srgbClr val="FFC000"/>
              </a:solidFill>
            </a:rPr>
            <a:t>באור חדש</a:t>
          </a:r>
          <a:r>
            <a:rPr lang="he-IL" sz="1400" kern="1200" dirty="0" smtClean="0">
              <a:solidFill>
                <a:srgbClr val="FFC000"/>
              </a:solidFill>
            </a:rPr>
            <a:t> </a:t>
          </a:r>
          <a:endParaRPr lang="en-US" sz="1400" kern="1200" dirty="0">
            <a:solidFill>
              <a:srgbClr val="FFC000"/>
            </a:solidFill>
          </a:endParaRPr>
        </a:p>
      </dsp:txBody>
      <dsp:txXfrm>
        <a:off x="3257696" y="2352385"/>
        <a:ext cx="1336450" cy="1148939"/>
      </dsp:txXfrm>
    </dsp:sp>
    <dsp:sp modelId="{9FA8F465-B37E-4B7B-AB4B-F57F0C53DF83}">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e-IL" sz="1400" b="1" kern="1200" dirty="0" smtClean="0">
              <a:solidFill>
                <a:schemeClr val="tx2"/>
              </a:solidFill>
            </a:rPr>
            <a:t>קישור למידע חוץ טקסטואלי</a:t>
          </a:r>
          <a:r>
            <a:rPr lang="he-IL" sz="1400" kern="1200" dirty="0" smtClean="0">
              <a:solidFill>
                <a:schemeClr val="tx2"/>
              </a:solidFill>
            </a:rPr>
            <a:t> </a:t>
          </a:r>
          <a:endParaRPr lang="en-US" sz="1400" kern="1200" dirty="0">
            <a:solidFill>
              <a:schemeClr val="tx2"/>
            </a:solidFill>
          </a:endParaRPr>
        </a:p>
      </dsp:txBody>
      <dsp:txXfrm>
        <a:off x="1953570" y="1712203"/>
        <a:ext cx="807100" cy="802154"/>
      </dsp:txXfrm>
    </dsp:sp>
    <dsp:sp modelId="{90104BD7-A46B-4E5A-A56A-2A3BCF015769}">
      <dsp:nvSpPr>
        <dsp:cNvPr id="0" name=""/>
        <dsp:cNvSpPr/>
      </dsp:nvSpPr>
      <dsp:spPr>
        <a:xfrm rot="20700000">
          <a:off x="2454821" y="178981"/>
          <a:ext cx="1592756" cy="1592756"/>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e-IL" sz="1400" b="1" kern="1200" dirty="0" smtClean="0">
              <a:solidFill>
                <a:schemeClr val="tx2"/>
              </a:solidFill>
            </a:rPr>
            <a:t>קטע נבחר מהרומן</a:t>
          </a:r>
          <a:endParaRPr lang="en-US" sz="1400" b="1" kern="1200" dirty="0">
            <a:solidFill>
              <a:schemeClr val="tx2"/>
            </a:solidFill>
          </a:endParaRPr>
        </a:p>
      </dsp:txBody>
      <dsp:txXfrm rot="-20700000">
        <a:off x="2804160" y="528320"/>
        <a:ext cx="894080" cy="894080"/>
      </dsp:txXfrm>
    </dsp:sp>
    <dsp:sp modelId="{7C0801A0-1587-4637-AF1C-3BA0BDD4121B}">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30F0B-8D47-4070-BC03-319F6C08606C}">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2AEB3D-DAAF-4396-AC5D-BCF777EF5884}">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מוקדי משושה"/>
  <dgm:desc val="השתמש כדי להציג תהליך רציף שקשור לרעיון או לנושא מרכזי. מוגבל לשש צורות ברמה 2. מתאים במיוחד לכמויות קטנות של טקסט. טקסט שאינו בשימוש אינו מופיע, אך הוא נשאר זמין למקרה שתחליף פריסו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DEF96-1B68-416B-8005-26691DC7C7D2}" type="datetimeFigureOut">
              <a:rPr lang="en-US" smtClean="0"/>
              <a:pPr/>
              <a:t>1/1/2015</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85C1C-8D9C-4724-BA6B-8372260EB43B}" type="slidenum">
              <a:rPr lang="en-US" smtClean="0"/>
              <a:pPr/>
              <a:t>‹#›</a:t>
            </a:fld>
            <a:endParaRPr lang="en-US"/>
          </a:p>
        </p:txBody>
      </p:sp>
    </p:spTree>
    <p:extLst>
      <p:ext uri="{BB962C8B-B14F-4D97-AF65-F5344CB8AC3E}">
        <p14:creationId xmlns:p14="http://schemas.microsoft.com/office/powerpoint/2010/main" val="149490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6D285C1C-8D9C-4724-BA6B-8372260EB43B}" type="slidenum">
              <a:rPr lang="en-US" smtClean="0"/>
              <a:pPr/>
              <a:t>7</a:t>
            </a:fld>
            <a:endParaRPr lang="en-US"/>
          </a:p>
        </p:txBody>
      </p:sp>
    </p:spTree>
    <p:extLst>
      <p:ext uri="{BB962C8B-B14F-4D97-AF65-F5344CB8AC3E}">
        <p14:creationId xmlns:p14="http://schemas.microsoft.com/office/powerpoint/2010/main" val="3002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6D285C1C-8D9C-4724-BA6B-8372260EB43B}" type="slidenum">
              <a:rPr lang="en-US" smtClean="0"/>
              <a:pPr/>
              <a:t>8</a:t>
            </a:fld>
            <a:endParaRPr lang="en-US"/>
          </a:p>
        </p:txBody>
      </p:sp>
    </p:spTree>
    <p:extLst>
      <p:ext uri="{BB962C8B-B14F-4D97-AF65-F5344CB8AC3E}">
        <p14:creationId xmlns:p14="http://schemas.microsoft.com/office/powerpoint/2010/main" val="385126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6D285C1C-8D9C-4724-BA6B-8372260EB43B}" type="slidenum">
              <a:rPr lang="en-US" smtClean="0"/>
              <a:pPr/>
              <a:t>11</a:t>
            </a:fld>
            <a:endParaRPr lang="en-US"/>
          </a:p>
        </p:txBody>
      </p:sp>
    </p:spTree>
    <p:extLst>
      <p:ext uri="{BB962C8B-B14F-4D97-AF65-F5344CB8AC3E}">
        <p14:creationId xmlns:p14="http://schemas.microsoft.com/office/powerpoint/2010/main" val="144912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6D285C1C-8D9C-4724-BA6B-8372260EB43B}" type="slidenum">
              <a:rPr lang="en-US" smtClean="0"/>
              <a:pPr/>
              <a:t>17</a:t>
            </a:fld>
            <a:endParaRPr lang="en-US"/>
          </a:p>
        </p:txBody>
      </p:sp>
    </p:spTree>
    <p:extLst>
      <p:ext uri="{BB962C8B-B14F-4D97-AF65-F5344CB8AC3E}">
        <p14:creationId xmlns:p14="http://schemas.microsoft.com/office/powerpoint/2010/main" val="348004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404426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413806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16137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120986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245555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669326F2-852B-4152-B3A0-AB058B1185A8}" type="datetimeFigureOut">
              <a:rPr lang="en-US" smtClean="0"/>
              <a:pPr/>
              <a:t>1/1/2015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28911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669326F2-852B-4152-B3A0-AB058B1185A8}" type="datetimeFigureOut">
              <a:rPr lang="en-US" smtClean="0"/>
              <a:pPr/>
              <a:t>1/1/2015</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205819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669326F2-852B-4152-B3A0-AB058B1185A8}" type="datetimeFigureOut">
              <a:rPr lang="en-US" smtClean="0"/>
              <a:pPr/>
              <a:t>1/1/2015</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316698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69326F2-852B-4152-B3A0-AB058B1185A8}" type="datetimeFigureOut">
              <a:rPr lang="en-US" smtClean="0"/>
              <a:pPr/>
              <a:t>1/1/2015</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2913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69326F2-852B-4152-B3A0-AB058B1185A8}" type="datetimeFigureOut">
              <a:rPr lang="en-US" smtClean="0"/>
              <a:pPr/>
              <a:t>1/1/2015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253473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69326F2-852B-4152-B3A0-AB058B1185A8}" type="datetimeFigureOut">
              <a:rPr lang="en-US" smtClean="0"/>
              <a:pPr/>
              <a:t>1/1/2015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AE51F7C5-A29D-4307-B291-FA3B38F6AE67}" type="slidenum">
              <a:rPr lang="en-US" smtClean="0"/>
              <a:pPr/>
              <a:t>‹#›</a:t>
            </a:fld>
            <a:endParaRPr lang="en-US"/>
          </a:p>
        </p:txBody>
      </p:sp>
    </p:spTree>
    <p:extLst>
      <p:ext uri="{BB962C8B-B14F-4D97-AF65-F5344CB8AC3E}">
        <p14:creationId xmlns:p14="http://schemas.microsoft.com/office/powerpoint/2010/main" val="4610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326F2-852B-4152-B3A0-AB058B1185A8}" type="datetimeFigureOut">
              <a:rPr lang="en-US" smtClean="0"/>
              <a:pPr/>
              <a:t>1/1/2015</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1F7C5-A29D-4307-B291-FA3B38F6AE67}" type="slidenum">
              <a:rPr lang="en-US" smtClean="0"/>
              <a:pPr/>
              <a:t>‹#›</a:t>
            </a:fld>
            <a:endParaRPr lang="en-US"/>
          </a:p>
        </p:txBody>
      </p:sp>
    </p:spTree>
    <p:extLst>
      <p:ext uri="{BB962C8B-B14F-4D97-AF65-F5344CB8AC3E}">
        <p14:creationId xmlns:p14="http://schemas.microsoft.com/office/powerpoint/2010/main" val="32908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7" descr="תיאור: http://cms.education.gov.il/NR/rdonlyres/89728D94-42D0-4B59-81B0-5746E6F33DDB/179255/resource_1887795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575" y="4185245"/>
            <a:ext cx="201622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מעוגל 1"/>
          <p:cNvSpPr/>
          <p:nvPr/>
        </p:nvSpPr>
        <p:spPr>
          <a:xfrm>
            <a:off x="971600" y="548680"/>
            <a:ext cx="7416824" cy="1944216"/>
          </a:xfrm>
          <a:prstGeom prst="roundRect">
            <a:avLst/>
          </a:prstGeom>
          <a:ln>
            <a:solidFill>
              <a:srgbClr val="0C359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he-IL" sz="2800" b="1" dirty="0" smtClean="0">
                <a:solidFill>
                  <a:schemeClr val="accent3">
                    <a:lumMod val="50000"/>
                  </a:schemeClr>
                </a:solidFill>
                <a:latin typeface="Tahoma" pitchFamily="34" charset="0"/>
                <a:ea typeface="Tahoma" pitchFamily="34" charset="0"/>
                <a:cs typeface="Tahoma" pitchFamily="34" charset="0"/>
              </a:rPr>
              <a:t>חלופות בהערכה בספרות</a:t>
            </a:r>
          </a:p>
          <a:p>
            <a:pPr algn="ctr"/>
            <a:r>
              <a:rPr lang="he-IL" sz="2800" b="1" dirty="0" smtClean="0">
                <a:solidFill>
                  <a:schemeClr val="tx2"/>
                </a:solidFill>
                <a:latin typeface="Tahoma" pitchFamily="34" charset="0"/>
                <a:ea typeface="Tahoma" pitchFamily="34" charset="0"/>
                <a:cs typeface="Tahoma" pitchFamily="34" charset="0"/>
              </a:rPr>
              <a:t>יחידת הרומן</a:t>
            </a:r>
          </a:p>
          <a:p>
            <a:pPr algn="ctr"/>
            <a:r>
              <a:rPr lang="he-IL" sz="2800" b="1" dirty="0" smtClean="0">
                <a:solidFill>
                  <a:schemeClr val="accent3">
                    <a:lumMod val="50000"/>
                  </a:schemeClr>
                </a:solidFill>
                <a:latin typeface="Tahoma" pitchFamily="34" charset="0"/>
                <a:ea typeface="Tahoma" pitchFamily="34" charset="0"/>
              </a:rPr>
              <a:t>התבוננות ברומן מנקודות מבט שונות </a:t>
            </a:r>
          </a:p>
          <a:p>
            <a:pPr algn="ctr"/>
            <a:r>
              <a:rPr lang="he-IL" sz="2800" b="1" dirty="0" smtClean="0">
                <a:solidFill>
                  <a:schemeClr val="accent3">
                    <a:lumMod val="50000"/>
                  </a:schemeClr>
                </a:solidFill>
                <a:latin typeface="Tahoma" pitchFamily="34" charset="0"/>
                <a:ea typeface="Tahoma" pitchFamily="34" charset="0"/>
              </a:rPr>
              <a:t>בשילוב טכנולוגיות המאה ה-21 </a:t>
            </a:r>
            <a:endParaRPr lang="en-US" sz="2800" b="1" dirty="0">
              <a:solidFill>
                <a:schemeClr val="accent3">
                  <a:lumMod val="50000"/>
                </a:schemeClr>
              </a:solidFill>
              <a:latin typeface="Tahoma" pitchFamily="34" charset="0"/>
              <a:ea typeface="Tahoma" pitchFamily="34" charset="0"/>
            </a:endParaRPr>
          </a:p>
        </p:txBody>
      </p:sp>
      <p:pic>
        <p:nvPicPr>
          <p:cNvPr id="4" name="Picture 4" descr="http://www.miritarazi.com/wp-content/uploads/2014/02/shutterstock_131185625-250x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083" y="3811151"/>
            <a:ext cx="2381250" cy="1877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3.gstatic.com/images?q=tbn:ANd9GcQ7OiYFEflv6pfx7mZQjitZ2sYIdP63TrWg5zZ9PIAlbc8V4H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830" y="4962932"/>
            <a:ext cx="1264853"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מעוגל 2"/>
          <p:cNvSpPr/>
          <p:nvPr/>
        </p:nvSpPr>
        <p:spPr>
          <a:xfrm>
            <a:off x="3671900" y="2636912"/>
            <a:ext cx="2016224" cy="108012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b="1" dirty="0" smtClean="0">
                <a:solidFill>
                  <a:srgbClr val="0C3590"/>
                </a:solidFill>
              </a:rPr>
              <a:t>מדריך לתלמידים</a:t>
            </a:r>
            <a:endParaRPr lang="en-US" sz="2400" b="1" dirty="0">
              <a:solidFill>
                <a:srgbClr val="0C3590"/>
              </a:solidFill>
            </a:endParaRPr>
          </a:p>
        </p:txBody>
      </p:sp>
      <p:sp>
        <p:nvSpPr>
          <p:cNvPr id="7" name="מלבן מעוגל 6"/>
          <p:cNvSpPr/>
          <p:nvPr/>
        </p:nvSpPr>
        <p:spPr>
          <a:xfrm>
            <a:off x="1428256" y="5985445"/>
            <a:ext cx="5808040" cy="7920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200" dirty="0" smtClean="0">
              <a:solidFill>
                <a:srgbClr val="0C3590"/>
              </a:solidFill>
              <a:latin typeface="Guttman Yad-Brush" pitchFamily="2" charset="-79"/>
              <a:cs typeface="Guttman Yad-Brush" pitchFamily="2" charset="-79"/>
            </a:endParaRPr>
          </a:p>
          <a:p>
            <a:pPr algn="ctr"/>
            <a:endParaRPr lang="he-IL" sz="1200" dirty="0">
              <a:solidFill>
                <a:srgbClr val="0C3590"/>
              </a:solidFill>
              <a:latin typeface="Guttman Yad-Brush" pitchFamily="2" charset="-79"/>
              <a:cs typeface="Guttman Yad-Brush" pitchFamily="2" charset="-79"/>
            </a:endParaRPr>
          </a:p>
          <a:p>
            <a:pPr algn="ctr"/>
            <a:r>
              <a:rPr lang="he-IL" sz="1200" dirty="0" smtClean="0">
                <a:solidFill>
                  <a:srgbClr val="0C3590"/>
                </a:solidFill>
                <a:latin typeface="Guttman Yad-Brush" pitchFamily="2" charset="-79"/>
                <a:cs typeface="Guttman Yad-Brush" pitchFamily="2" charset="-79"/>
              </a:rPr>
              <a:t>כתבו וערכו: </a:t>
            </a:r>
          </a:p>
          <a:p>
            <a:pPr algn="r"/>
            <a:r>
              <a:rPr lang="he-IL" sz="1200" dirty="0" smtClean="0">
                <a:solidFill>
                  <a:srgbClr val="0C3590"/>
                </a:solidFill>
                <a:latin typeface="Guttman Yad-Brush" pitchFamily="2" charset="-79"/>
                <a:cs typeface="Guttman Yad-Brush" pitchFamily="2" charset="-79"/>
              </a:rPr>
              <a:t>               מירי וידן, מדריכת ספרות ותקשוב ממ"ד            </a:t>
            </a:r>
          </a:p>
          <a:p>
            <a:pPr algn="r"/>
            <a:r>
              <a:rPr lang="he-IL" sz="1200" dirty="0" smtClean="0">
                <a:solidFill>
                  <a:srgbClr val="0C3590"/>
                </a:solidFill>
                <a:latin typeface="Guttman Yad-Brush" pitchFamily="2" charset="-79"/>
                <a:cs typeface="Guttman Yad-Brush" pitchFamily="2" charset="-79"/>
              </a:rPr>
              <a:t>               ענת מורן, מדריכת ספרות ולקויות למידה, </a:t>
            </a:r>
            <a:r>
              <a:rPr lang="he-IL" sz="1000" dirty="0" smtClean="0">
                <a:solidFill>
                  <a:srgbClr val="0C3590"/>
                </a:solidFill>
                <a:latin typeface="Guttman Yad-Brush" pitchFamily="2" charset="-79"/>
                <a:cs typeface="Guttman Yad-Brush" pitchFamily="2" charset="-79"/>
              </a:rPr>
              <a:t>קבוצת משיקים</a:t>
            </a:r>
          </a:p>
          <a:p>
            <a:pPr algn="ctr"/>
            <a:r>
              <a:rPr lang="he-IL" sz="1000" dirty="0" smtClean="0">
                <a:solidFill>
                  <a:srgbClr val="0C3590"/>
                </a:solidFill>
                <a:latin typeface="Guttman Yad-Brush" pitchFamily="2" charset="-79"/>
                <a:cs typeface="Guttman Yad-Brush" pitchFamily="2" charset="-79"/>
              </a:rPr>
              <a:t>2014 </a:t>
            </a:r>
            <a:r>
              <a:rPr lang="he-IL" sz="800" dirty="0" smtClean="0">
                <a:solidFill>
                  <a:srgbClr val="0C3590"/>
                </a:solidFill>
                <a:latin typeface="Guttman Yad-Brush" pitchFamily="2" charset="-79"/>
                <a:cs typeface="Guttman Yad-Brush" pitchFamily="2" charset="-79"/>
              </a:rPr>
              <a:t>תשע"ד</a:t>
            </a:r>
          </a:p>
          <a:p>
            <a:pPr algn="ctr"/>
            <a:endParaRPr lang="he-IL" sz="1200" dirty="0" smtClean="0">
              <a:solidFill>
                <a:srgbClr val="0C3590"/>
              </a:solidFill>
              <a:latin typeface="Guttman Yad-Brush" pitchFamily="2" charset="-79"/>
              <a:cs typeface="Guttman Yad-Brush" pitchFamily="2" charset="-79"/>
            </a:endParaRPr>
          </a:p>
          <a:p>
            <a:pPr algn="ctr"/>
            <a:endParaRPr lang="en-US" dirty="0">
              <a:cs typeface="Guttman Yad-Brush" pitchFamily="2" charset="-79"/>
            </a:endParaRPr>
          </a:p>
        </p:txBody>
      </p:sp>
    </p:spTree>
    <p:extLst>
      <p:ext uri="{BB962C8B-B14F-4D97-AF65-F5344CB8AC3E}">
        <p14:creationId xmlns:p14="http://schemas.microsoft.com/office/powerpoint/2010/main" val="195800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9672" y="32048"/>
            <a:ext cx="5688632" cy="288032"/>
          </a:xfrm>
          <a:solidFill>
            <a:schemeClr val="accent4">
              <a:lumMod val="60000"/>
              <a:lumOff val="40000"/>
            </a:schemeClr>
          </a:solidFill>
          <a:ln w="28575">
            <a:solidFill>
              <a:schemeClr val="accent1"/>
            </a:solidFill>
          </a:ln>
        </p:spPr>
        <p:txBody>
          <a:bodyPr>
            <a:noAutofit/>
          </a:bodyPr>
          <a:lstStyle/>
          <a:p>
            <a:r>
              <a:rPr lang="he-IL" sz="1800" dirty="0" smtClean="0">
                <a:effectLst>
                  <a:outerShdw blurRad="38100" dist="38100" dir="2700000" algn="tl">
                    <a:srgbClr val="000000">
                      <a:alpha val="43137"/>
                    </a:srgbClr>
                  </a:outerShdw>
                </a:effectLst>
                <a:cs typeface="+mn-cs"/>
              </a:rPr>
              <a:t>מחוון- מערכות  היחסים בין הדמויות </a:t>
            </a:r>
            <a:endParaRPr lang="en-US" sz="1800" dirty="0">
              <a:effectLst>
                <a:outerShdw blurRad="38100" dist="38100" dir="2700000" algn="tl">
                  <a:srgbClr val="000000">
                    <a:alpha val="43137"/>
                  </a:srgbClr>
                </a:outerShdw>
              </a:effectLst>
              <a:cs typeface="+mn-cs"/>
            </a:endParaRPr>
          </a:p>
        </p:txBody>
      </p:sp>
      <p:graphicFrame>
        <p:nvGraphicFramePr>
          <p:cNvPr id="4" name="טבלה 3"/>
          <p:cNvGraphicFramePr>
            <a:graphicFrameLocks noGrp="1"/>
          </p:cNvGraphicFramePr>
          <p:nvPr>
            <p:extLst>
              <p:ext uri="{D42A27DB-BD31-4B8C-83A1-F6EECF244321}">
                <p14:modId xmlns:p14="http://schemas.microsoft.com/office/powerpoint/2010/main" val="359053305"/>
              </p:ext>
            </p:extLst>
          </p:nvPr>
        </p:nvGraphicFramePr>
        <p:xfrm>
          <a:off x="179512" y="476672"/>
          <a:ext cx="8856984" cy="5688632"/>
        </p:xfrm>
        <a:graphic>
          <a:graphicData uri="http://schemas.openxmlformats.org/drawingml/2006/table">
            <a:tbl>
              <a:tblPr firstRow="1" bandRow="1">
                <a:tableStyleId>{21E4AEA4-8DFA-4A89-87EB-49C32662AFE0}</a:tableStyleId>
              </a:tblPr>
              <a:tblGrid>
                <a:gridCol w="1871194"/>
                <a:gridCol w="1873222"/>
                <a:gridCol w="3657195"/>
                <a:gridCol w="1455373"/>
              </a:tblGrid>
              <a:tr h="674590">
                <a:tc>
                  <a:txBody>
                    <a:bodyPr/>
                    <a:lstStyle/>
                    <a:p>
                      <a:pPr algn="ctr" rtl="1"/>
                      <a:r>
                        <a:rPr lang="he-IL" sz="1200" dirty="0" smtClean="0"/>
                        <a:t>פרזנטציה</a:t>
                      </a:r>
                    </a:p>
                    <a:p>
                      <a:pPr algn="ctr" rtl="1"/>
                      <a:endParaRPr lang="he-IL" sz="900" dirty="0" smtClean="0"/>
                    </a:p>
                    <a:p>
                      <a:pPr algn="ctr" rtl="1"/>
                      <a:r>
                        <a:rPr lang="he-IL" sz="1200" dirty="0" smtClean="0"/>
                        <a:t>20%</a:t>
                      </a:r>
                    </a:p>
                  </a:txBody>
                  <a:tcPr>
                    <a:solidFill>
                      <a:schemeClr val="accent4">
                        <a:lumMod val="75000"/>
                      </a:schemeClr>
                    </a:solidFill>
                  </a:tcPr>
                </a:tc>
                <a:tc>
                  <a:txBody>
                    <a:bodyPr/>
                    <a:lstStyle/>
                    <a:p>
                      <a:pPr algn="ctr" rtl="1"/>
                      <a:r>
                        <a:rPr lang="he-IL" sz="1100" dirty="0" smtClean="0"/>
                        <a:t>שימוש עשיר ומושכל במדיה</a:t>
                      </a:r>
                    </a:p>
                    <a:p>
                      <a:pPr algn="ctr" rtl="1"/>
                      <a:r>
                        <a:rPr lang="he-IL" sz="1100" dirty="0" smtClean="0"/>
                        <a:t>תוך התייחסות לממד האסתטי</a:t>
                      </a:r>
                      <a:endParaRPr lang="he-IL" sz="900" dirty="0" smtClean="0">
                        <a:solidFill>
                          <a:schemeClr val="bg1"/>
                        </a:solidFill>
                        <a:effectLst>
                          <a:outerShdw blurRad="38100" dist="38100" dir="2700000" algn="tl">
                            <a:srgbClr val="000000">
                              <a:alpha val="43137"/>
                            </a:srgbClr>
                          </a:outerShdw>
                        </a:effectLst>
                      </a:endParaRPr>
                    </a:p>
                    <a:p>
                      <a:pPr algn="ctr" rtl="1"/>
                      <a:r>
                        <a:rPr lang="he-IL" sz="1200" dirty="0" smtClean="0">
                          <a:solidFill>
                            <a:schemeClr val="bg1"/>
                          </a:solidFill>
                          <a:effectLst>
                            <a:outerShdw blurRad="38100" dist="38100" dir="2700000" algn="tl">
                              <a:srgbClr val="000000">
                                <a:alpha val="43137"/>
                              </a:srgbClr>
                            </a:outerShdw>
                          </a:effectLst>
                        </a:rPr>
                        <a:t>30%</a:t>
                      </a:r>
                      <a:endParaRPr lang="en-US" sz="1200" dirty="0">
                        <a:solidFill>
                          <a:schemeClr val="bg1"/>
                        </a:solidFill>
                        <a:effectLst>
                          <a:outerShdw blurRad="38100" dist="38100" dir="2700000" algn="tl">
                            <a:srgbClr val="000000">
                              <a:alpha val="43137"/>
                            </a:srgbClr>
                          </a:outerShdw>
                        </a:effectLst>
                      </a:endParaRPr>
                    </a:p>
                  </a:txBody>
                  <a:tcPr>
                    <a:solidFill>
                      <a:schemeClr val="accent4">
                        <a:lumMod val="75000"/>
                      </a:schemeClr>
                    </a:solidFill>
                  </a:tcPr>
                </a:tc>
                <a:tc>
                  <a:txBody>
                    <a:bodyPr/>
                    <a:lstStyle/>
                    <a:p>
                      <a:pPr algn="ctr" rtl="1"/>
                      <a:r>
                        <a:rPr lang="he-IL" sz="1200" dirty="0" smtClean="0"/>
                        <a:t>הבנה ופרשנות</a:t>
                      </a:r>
                      <a:r>
                        <a:rPr lang="he-IL" sz="1200" baseline="0" dirty="0" smtClean="0"/>
                        <a:t> בהתייחס לטקסט</a:t>
                      </a:r>
                    </a:p>
                    <a:p>
                      <a:pPr algn="ctr" rtl="1"/>
                      <a:endParaRPr lang="he-IL" sz="1200" baseline="0" dirty="0" smtClean="0"/>
                    </a:p>
                    <a:p>
                      <a:pPr algn="ctr" rtl="1"/>
                      <a:r>
                        <a:rPr lang="en-US" sz="1200" baseline="0" dirty="0" smtClean="0"/>
                        <a:t>50%</a:t>
                      </a:r>
                      <a:endParaRPr lang="he-IL" sz="1200" baseline="0" dirty="0" smtClean="0"/>
                    </a:p>
                  </a:txBody>
                  <a:tcPr>
                    <a:solidFill>
                      <a:schemeClr val="accent4">
                        <a:lumMod val="75000"/>
                      </a:schemeClr>
                    </a:solidFill>
                  </a:tcPr>
                </a:tc>
                <a:tc>
                  <a:txBody>
                    <a:bodyPr/>
                    <a:lstStyle/>
                    <a:p>
                      <a:pPr algn="r" rtl="1"/>
                      <a:r>
                        <a:rPr lang="he-IL" sz="1200" dirty="0" smtClean="0">
                          <a:solidFill>
                            <a:schemeClr val="bg1"/>
                          </a:solidFill>
                        </a:rPr>
                        <a:t>               הקריטריון</a:t>
                      </a:r>
                    </a:p>
                    <a:p>
                      <a:pPr algn="r" rtl="1"/>
                      <a:endParaRPr lang="he-IL" sz="1200" dirty="0" smtClean="0">
                        <a:solidFill>
                          <a:schemeClr val="bg1"/>
                        </a:solidFill>
                      </a:endParaRPr>
                    </a:p>
                    <a:p>
                      <a:pPr algn="r" rtl="1"/>
                      <a:r>
                        <a:rPr lang="he-IL" sz="1200" dirty="0" smtClean="0">
                          <a:solidFill>
                            <a:schemeClr val="bg1"/>
                          </a:solidFill>
                        </a:rPr>
                        <a:t>רמות ביצוע</a:t>
                      </a:r>
                      <a:endParaRPr lang="en-US" sz="1200" dirty="0">
                        <a:solidFill>
                          <a:schemeClr val="bg1"/>
                        </a:solidFill>
                      </a:endParaRPr>
                    </a:p>
                  </a:txBody>
                  <a:tcPr>
                    <a:solidFill>
                      <a:schemeClr val="accent4">
                        <a:lumMod val="75000"/>
                      </a:schemeClr>
                    </a:solidFill>
                  </a:tcPr>
                </a:tc>
              </a:tr>
              <a:tr h="1674797">
                <a:tc>
                  <a:txBody>
                    <a:bodyPr/>
                    <a:lstStyle/>
                    <a:p>
                      <a:pPr marL="171450" indent="-171450" algn="r" rtl="1">
                        <a:buFont typeface="Arial" pitchFamily="34" charset="0"/>
                        <a:buChar char="•"/>
                      </a:pPr>
                      <a:r>
                        <a:rPr lang="he-IL" sz="1000" dirty="0" smtClean="0">
                          <a:cs typeface="+mn-cs"/>
                        </a:rPr>
                        <a:t>הצגה בהירה</a:t>
                      </a:r>
                      <a:r>
                        <a:rPr lang="he-IL" sz="1000" baseline="0" dirty="0" smtClean="0">
                          <a:cs typeface="+mn-cs"/>
                        </a:rPr>
                        <a:t>, רהוטה, ומנומקת.</a:t>
                      </a:r>
                    </a:p>
                    <a:p>
                      <a:pPr marL="171450" indent="-171450" algn="r" rtl="1">
                        <a:buFont typeface="Arial" pitchFamily="34" charset="0"/>
                        <a:buChar char="•"/>
                      </a:pPr>
                      <a:r>
                        <a:rPr lang="he-IL" sz="1000" baseline="0" dirty="0" smtClean="0">
                          <a:cs typeface="+mn-cs"/>
                        </a:rPr>
                        <a:t>פעילות מקורית/יצירתית  המפעילה את תלמידי הכיתה.</a:t>
                      </a:r>
                    </a:p>
                    <a:p>
                      <a:pPr marL="171450" indent="-171450" algn="r" rtl="1">
                        <a:buFont typeface="Arial" pitchFamily="34" charset="0"/>
                        <a:buChar char="•"/>
                      </a:pPr>
                      <a:r>
                        <a:rPr lang="he-IL" sz="1000" baseline="0" dirty="0" smtClean="0">
                          <a:cs typeface="+mn-cs"/>
                        </a:rPr>
                        <a:t>שיתוף פעולה מיטבי בין חברי הקבוצה, הבא לידי ביטוי בתפקיד של כ"א מהמשתתפים.</a:t>
                      </a:r>
                      <a:endParaRPr lang="en-US" sz="1000" dirty="0">
                        <a:cs typeface="+mn-cs"/>
                      </a:endParaRPr>
                    </a:p>
                  </a:txBody>
                  <a:tcPr>
                    <a:solidFill>
                      <a:schemeClr val="accent4">
                        <a:lumMod val="40000"/>
                        <a:lumOff val="60000"/>
                      </a:schemeClr>
                    </a:solidFill>
                  </a:tcPr>
                </a:tc>
                <a:tc>
                  <a:txBody>
                    <a:bodyPr/>
                    <a:lstStyle/>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dirty="0" smtClean="0">
                          <a:cs typeface="+mn-cs"/>
                        </a:rPr>
                        <a:t>שילוב 2-3 רכיבי מדיה כדוגמת</a:t>
                      </a:r>
                      <a:r>
                        <a:rPr lang="he-IL" sz="1000" baseline="0" dirty="0" smtClean="0">
                          <a:cs typeface="+mn-cs"/>
                        </a:rPr>
                        <a:t> </a:t>
                      </a:r>
                      <a:r>
                        <a:rPr lang="he-IL" sz="1000" dirty="0" smtClean="0">
                          <a:cs typeface="+mn-cs"/>
                        </a:rPr>
                        <a:t>סרטונים, מפות, תמונות,</a:t>
                      </a:r>
                      <a:r>
                        <a:rPr lang="he-IL" sz="1000" baseline="0" dirty="0" smtClean="0">
                          <a:cs typeface="+mn-cs"/>
                        </a:rPr>
                        <a:t> שירים ה</a:t>
                      </a:r>
                      <a:r>
                        <a:rPr lang="he-IL" sz="1000" kern="1200" dirty="0" smtClean="0">
                          <a:solidFill>
                            <a:schemeClr val="dk1"/>
                          </a:solidFill>
                          <a:effectLst/>
                          <a:latin typeface="+mn-lt"/>
                          <a:ea typeface="+mn-ea"/>
                          <a:cs typeface="+mn-cs"/>
                        </a:rPr>
                        <a:t>מבטאים הבנה מעמיקה ופרשנות בהתייחס לדמויות</a:t>
                      </a:r>
                      <a:r>
                        <a:rPr lang="he-IL" sz="1000" kern="1200" baseline="0" dirty="0" smtClean="0">
                          <a:solidFill>
                            <a:schemeClr val="dk1"/>
                          </a:solidFill>
                          <a:effectLst/>
                          <a:latin typeface="+mn-lt"/>
                          <a:ea typeface="+mn-ea"/>
                          <a:cs typeface="+mn-cs"/>
                        </a:rPr>
                        <a:t> ו/או ל</a:t>
                      </a:r>
                      <a:r>
                        <a:rPr lang="he-IL" sz="1000" kern="1200" dirty="0" smtClean="0">
                          <a:solidFill>
                            <a:schemeClr val="dk1"/>
                          </a:solidFill>
                          <a:effectLst/>
                          <a:latin typeface="+mn-lt"/>
                          <a:ea typeface="+mn-ea"/>
                          <a:cs typeface="+mn-cs"/>
                        </a:rPr>
                        <a:t>מערכות היחסים ביניהן.</a:t>
                      </a:r>
                      <a:endParaRPr lang="he-IL" sz="1000" baseline="0" dirty="0" smtClean="0">
                        <a:cs typeface="+mn-cs"/>
                      </a:endParaRPr>
                    </a:p>
                    <a:p>
                      <a:pPr marL="171450" indent="-171450" algn="r" rtl="1">
                        <a:buFont typeface="Arial" pitchFamily="34" charset="0"/>
                        <a:buChar char="•"/>
                      </a:pPr>
                      <a:r>
                        <a:rPr lang="he-IL" sz="1000" baseline="0" dirty="0" smtClean="0">
                          <a:cs typeface="+mn-cs"/>
                        </a:rPr>
                        <a:t>מבנה המפה משקף את מערכת היחסים בין הדמויות.</a:t>
                      </a: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הנמקה מעמיקה לבחירה בדמויות.</a:t>
                      </a:r>
                    </a:p>
                    <a:p>
                      <a:pPr marL="171450" indent="-171450" algn="r" rtl="1">
                        <a:buFont typeface="Arial" pitchFamily="34" charset="0"/>
                        <a:buChar char="•"/>
                      </a:pPr>
                      <a:r>
                        <a:rPr lang="he-IL" sz="1000" baseline="0" dirty="0" smtClean="0">
                          <a:cs typeface="+mn-cs"/>
                        </a:rPr>
                        <a:t>הצגת </a:t>
                      </a:r>
                      <a:r>
                        <a:rPr lang="he-IL" sz="1000" u="sng" baseline="0" dirty="0" smtClean="0">
                          <a:cs typeface="+mn-cs"/>
                        </a:rPr>
                        <a:t>שלושה</a:t>
                      </a:r>
                      <a:r>
                        <a:rPr lang="he-IL" sz="1000" baseline="0" dirty="0" smtClean="0">
                          <a:cs typeface="+mn-cs"/>
                        </a:rPr>
                        <a:t> מאפיינים לכל דמות (מראה חיצוני, התנהגות, מחשבות, רגשות, יחסים עם אחרים ועוד).</a:t>
                      </a:r>
                    </a:p>
                    <a:p>
                      <a:pPr marL="171450" indent="-171450" algn="r" rtl="1">
                        <a:buFont typeface="Arial" pitchFamily="34" charset="0"/>
                        <a:buChar char="•"/>
                      </a:pPr>
                      <a:r>
                        <a:rPr lang="he-IL" sz="1000" baseline="0" dirty="0" smtClean="0">
                          <a:cs typeface="+mn-cs"/>
                        </a:rPr>
                        <a:t>תיאור מפורט של מערכת היחסים (סטטית או משתנה).</a:t>
                      </a:r>
                    </a:p>
                    <a:p>
                      <a:pPr marL="171450" indent="-171450" algn="r" rtl="1">
                        <a:buFont typeface="Arial" pitchFamily="34" charset="0"/>
                        <a:buChar char="•"/>
                      </a:pPr>
                      <a:r>
                        <a:rPr lang="he-IL" sz="1000" baseline="0" dirty="0" smtClean="0">
                          <a:cs typeface="+mn-cs"/>
                        </a:rPr>
                        <a:t>הצגת אמצעי עיצוב המאפיין את מערכת היחסים, לרבות הנמקה.</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תיאור מערכת יחסים עם דמות אחרת, ותרומתה להארת הדמות/</a:t>
                      </a:r>
                      <a:r>
                        <a:rPr lang="he-IL" sz="1000" baseline="0" dirty="0" err="1" smtClean="0">
                          <a:cs typeface="+mn-cs"/>
                        </a:rPr>
                        <a:t>יות</a:t>
                      </a:r>
                      <a:r>
                        <a:rPr lang="he-IL" sz="1000" baseline="0" dirty="0" smtClean="0">
                          <a:cs typeface="+mn-cs"/>
                        </a:rPr>
                        <a:t>.</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a:t>
                      </a:r>
                      <a:r>
                        <a:rPr lang="he-IL" sz="1000" baseline="0" dirty="0" smtClean="0">
                          <a:effectLst>
                            <a:outerShdw blurRad="38100" dist="38100" dir="2700000" algn="tl">
                              <a:srgbClr val="000000">
                                <a:alpha val="43137"/>
                              </a:srgbClr>
                            </a:outerShdw>
                          </a:effectLst>
                          <a:cs typeface="+mn-cs"/>
                        </a:rPr>
                        <a:t>קיימת התייחסות למראי מקומות מתוך הרומן.</a:t>
                      </a:r>
                    </a:p>
                    <a:p>
                      <a:pPr marL="171450" indent="-171450" algn="r" rtl="1">
                        <a:buFont typeface="Arial" pitchFamily="34" charset="0"/>
                        <a:buChar char="•"/>
                      </a:pPr>
                      <a:r>
                        <a:rPr lang="he-IL" sz="1000" baseline="0" dirty="0" smtClean="0">
                          <a:cs typeface="+mn-cs"/>
                        </a:rPr>
                        <a:t>מסקנה/תובנה בעקבות הצגת מערכת היחסים- 'הקול האישי'.  </a:t>
                      </a:r>
                    </a:p>
                  </a:txBody>
                  <a:tcPr>
                    <a:solidFill>
                      <a:schemeClr val="accent4">
                        <a:lumMod val="40000"/>
                        <a:lumOff val="60000"/>
                      </a:schemeClr>
                    </a:solidFill>
                  </a:tcPr>
                </a:tc>
                <a:tc>
                  <a:txBody>
                    <a:bodyPr/>
                    <a:lstStyle/>
                    <a:p>
                      <a:pPr algn="ctr" rtl="1"/>
                      <a:r>
                        <a:rPr lang="he-IL" sz="1400" b="1" dirty="0" smtClean="0"/>
                        <a:t>רמה מיטבית</a:t>
                      </a:r>
                    </a:p>
                    <a:p>
                      <a:pPr algn="ctr" rtl="1"/>
                      <a:endParaRPr lang="he-IL" dirty="0" smtClean="0"/>
                    </a:p>
                    <a:p>
                      <a:pPr algn="ctr" rtl="1"/>
                      <a:r>
                        <a:rPr lang="he-IL" sz="1400" b="1" dirty="0" smtClean="0"/>
                        <a:t>85-100</a:t>
                      </a:r>
                      <a:endParaRPr lang="en-US" sz="1400" b="1" dirty="0"/>
                    </a:p>
                  </a:txBody>
                  <a:tcPr>
                    <a:solidFill>
                      <a:schemeClr val="accent4">
                        <a:lumMod val="40000"/>
                        <a:lumOff val="60000"/>
                      </a:schemeClr>
                    </a:solidFill>
                  </a:tcPr>
                </a:tc>
              </a:tr>
              <a:tr h="1543524">
                <a:tc>
                  <a:txBody>
                    <a:bodyPr/>
                    <a:lstStyle/>
                    <a:p>
                      <a:pPr marL="171450" indent="-171450" algn="r" rtl="1">
                        <a:buFont typeface="Arial" pitchFamily="34" charset="0"/>
                        <a:buChar char="•"/>
                      </a:pPr>
                      <a:r>
                        <a:rPr lang="he-IL" sz="1000" dirty="0" smtClean="0">
                          <a:cs typeface="+mn-cs"/>
                        </a:rPr>
                        <a:t>הצגה חלקית וחסרה,</a:t>
                      </a:r>
                      <a:r>
                        <a:rPr lang="he-IL" sz="1000" baseline="0" dirty="0" smtClean="0">
                          <a:cs typeface="+mn-cs"/>
                        </a:rPr>
                        <a:t> תוך שיתוף מצומצם של התלמידים </a:t>
                      </a:r>
                    </a:p>
                    <a:p>
                      <a:pPr marL="171450" indent="-171450" algn="r" rtl="1">
                        <a:buFont typeface="Arial" pitchFamily="34" charset="0"/>
                        <a:buChar char="•"/>
                      </a:pPr>
                      <a:r>
                        <a:rPr lang="he-IL" sz="1000" baseline="0" dirty="0" smtClean="0">
                          <a:cs typeface="+mn-cs"/>
                        </a:rPr>
                        <a:t>שיתוף פעולה חלקי בין חברי הקבוצה, הבא לידי ביטוי בתפקיד של כ"א מהמשתתפים</a:t>
                      </a:r>
                      <a:endParaRPr lang="he-IL" sz="1000" dirty="0" smtClean="0">
                        <a:cs typeface="+mn-cs"/>
                      </a:endParaRPr>
                    </a:p>
                  </a:txBody>
                  <a:tcPr>
                    <a:solidFill>
                      <a:schemeClr val="accent4">
                        <a:lumMod val="20000"/>
                        <a:lumOff val="80000"/>
                      </a:schemeClr>
                    </a:solidFill>
                  </a:tcPr>
                </a:tc>
                <a:tc>
                  <a:txBody>
                    <a:bodyPr/>
                    <a:lstStyle/>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dirty="0" smtClean="0">
                          <a:cs typeface="+mn-cs"/>
                        </a:rPr>
                        <a:t>שילוב 1-2 רכיבי מדיה כדוגמת סרטונים, מפות, תמונות,</a:t>
                      </a:r>
                      <a:r>
                        <a:rPr lang="he-IL" sz="1000" baseline="0" dirty="0" smtClean="0">
                          <a:cs typeface="+mn-cs"/>
                        </a:rPr>
                        <a:t> שירים המבטאים </a:t>
                      </a:r>
                      <a:r>
                        <a:rPr lang="he-IL" sz="1000" kern="1200" dirty="0" smtClean="0">
                          <a:solidFill>
                            <a:schemeClr val="dk1"/>
                          </a:solidFill>
                          <a:effectLst/>
                          <a:latin typeface="+mn-lt"/>
                          <a:ea typeface="+mn-ea"/>
                          <a:cs typeface="+mn-cs"/>
                        </a:rPr>
                        <a:t>הבנה חלקית ופרשנות בהתייחס לדמויות</a:t>
                      </a:r>
                      <a:r>
                        <a:rPr lang="he-IL" sz="1000" kern="1200" baseline="0" dirty="0" smtClean="0">
                          <a:solidFill>
                            <a:schemeClr val="dk1"/>
                          </a:solidFill>
                          <a:effectLst/>
                          <a:latin typeface="+mn-lt"/>
                          <a:ea typeface="+mn-ea"/>
                          <a:cs typeface="+mn-cs"/>
                        </a:rPr>
                        <a:t> ו/או ל</a:t>
                      </a:r>
                      <a:r>
                        <a:rPr lang="he-IL" sz="1000" kern="1200" dirty="0" smtClean="0">
                          <a:solidFill>
                            <a:schemeClr val="dk1"/>
                          </a:solidFill>
                          <a:effectLst/>
                          <a:latin typeface="+mn-lt"/>
                          <a:ea typeface="+mn-ea"/>
                          <a:cs typeface="+mn-cs"/>
                        </a:rPr>
                        <a:t>מערכות היחסים ביניהן.</a:t>
                      </a:r>
                      <a:endParaRPr lang="he-IL" sz="1000" baseline="0" dirty="0" smtClean="0">
                        <a:cs typeface="+mn-cs"/>
                      </a:endParaRP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מבנה המפה משקף באופן חלקי את מערכת היחסים בין הדמויות</a:t>
                      </a:r>
                      <a:endParaRPr lang="en-US" sz="1000" dirty="0" smtClean="0">
                        <a:cs typeface="+mn-cs"/>
                      </a:endParaRPr>
                    </a:p>
                    <a:p>
                      <a:pPr algn="r" rtl="1"/>
                      <a:endParaRPr lang="en-US" sz="1000" dirty="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baseline="0" dirty="0" smtClean="0">
                          <a:cs typeface="+mn-cs"/>
                        </a:rPr>
                        <a:t>הנמקה חלקית לבחירה בדמויות.</a:t>
                      </a:r>
                    </a:p>
                    <a:p>
                      <a:pPr marL="171450" indent="-171450" algn="r" rtl="1">
                        <a:buFont typeface="Arial" pitchFamily="34" charset="0"/>
                        <a:buChar char="•"/>
                      </a:pPr>
                      <a:r>
                        <a:rPr lang="he-IL" sz="1000" baseline="0" dirty="0" smtClean="0">
                          <a:cs typeface="+mn-cs"/>
                        </a:rPr>
                        <a:t>הצגת מאפיין 1-2 לכל דמות (מראה חיצוני, התנהגות, מחשבות, רגשות, יחסים עם אחרים ועוד).</a:t>
                      </a:r>
                    </a:p>
                    <a:p>
                      <a:pPr marL="171450" indent="-171450" algn="r" rtl="1">
                        <a:buFont typeface="Arial" pitchFamily="34" charset="0"/>
                        <a:buChar char="•"/>
                      </a:pPr>
                      <a:r>
                        <a:rPr lang="he-IL" sz="1000" baseline="0" dirty="0" smtClean="0">
                          <a:cs typeface="+mn-cs"/>
                        </a:rPr>
                        <a:t>תיאור חלקי של מערכת היחסים (סטטית או משתנה).</a:t>
                      </a:r>
                    </a:p>
                    <a:p>
                      <a:pPr marL="171450" indent="-171450" algn="r" rtl="1">
                        <a:buFont typeface="Arial" pitchFamily="34" charset="0"/>
                        <a:buChar char="•"/>
                      </a:pPr>
                      <a:r>
                        <a:rPr lang="he-IL" sz="1000" baseline="0" dirty="0" smtClean="0">
                          <a:cs typeface="+mn-cs"/>
                        </a:rPr>
                        <a:t>הצגת חלקית של אמצעי עיצוב המאפיין את מערכת היחסים, בהנמקה מצומצמת.</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תיאור חלקי של מערכת יחסים עם דמות אחרת, ללא הצגת התרומה.</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a:t>
                      </a:r>
                      <a:r>
                        <a:rPr lang="he-IL" sz="1000" baseline="0" dirty="0" smtClean="0">
                          <a:effectLst>
                            <a:outerShdw blurRad="38100" dist="38100" dir="2700000" algn="tl">
                              <a:srgbClr val="000000">
                                <a:alpha val="43137"/>
                              </a:srgbClr>
                            </a:outerShdw>
                          </a:effectLst>
                          <a:cs typeface="+mn-cs"/>
                        </a:rPr>
                        <a:t>התייחסות מועטה למראי מקומות מתוך הרומן.</a:t>
                      </a:r>
                    </a:p>
                    <a:p>
                      <a:pPr marL="171450" indent="-171450" algn="r" rtl="1">
                        <a:buFont typeface="Arial" pitchFamily="34" charset="0"/>
                        <a:buChar char="•"/>
                      </a:pPr>
                      <a:r>
                        <a:rPr lang="he-IL" sz="1000" baseline="0" dirty="0" smtClean="0">
                          <a:cs typeface="+mn-cs"/>
                        </a:rPr>
                        <a:t>מסקנה/תובנה חלקית בעקבות הצגת מערכת היחסים- 'הקול האישי'.  </a:t>
                      </a:r>
                    </a:p>
                  </a:txBody>
                  <a:tcPr>
                    <a:solidFill>
                      <a:schemeClr val="accent4">
                        <a:lumMod val="20000"/>
                        <a:lumOff val="80000"/>
                      </a:schemeClr>
                    </a:solidFill>
                  </a:tcPr>
                </a:tc>
                <a:tc>
                  <a:txBody>
                    <a:bodyPr/>
                    <a:lstStyle/>
                    <a:p>
                      <a:pPr algn="ctr" rtl="1"/>
                      <a:r>
                        <a:rPr lang="he-IL" sz="1400" b="1" dirty="0" smtClean="0"/>
                        <a:t>רמה חלקית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60-84</a:t>
                      </a:r>
                      <a:endParaRPr lang="en-US" sz="1400" b="1" dirty="0" smtClean="0"/>
                    </a:p>
                    <a:p>
                      <a:pPr algn="ctr" rtl="1"/>
                      <a:endParaRPr lang="he-IL" dirty="0" smtClean="0"/>
                    </a:p>
                    <a:p>
                      <a:pPr algn="ctr" rtl="1"/>
                      <a:endParaRPr lang="en-US" dirty="0"/>
                    </a:p>
                  </a:txBody>
                  <a:tcPr>
                    <a:solidFill>
                      <a:schemeClr val="accent4">
                        <a:lumMod val="20000"/>
                        <a:lumOff val="80000"/>
                      </a:schemeClr>
                    </a:solidFill>
                  </a:tcPr>
                </a:tc>
              </a:tr>
              <a:tr h="1795721">
                <a:tc>
                  <a:txBody>
                    <a:bodyPr/>
                    <a:lstStyle/>
                    <a:p>
                      <a:pPr marL="171450" indent="-171450" algn="r" rtl="1">
                        <a:buFont typeface="Arial" pitchFamily="34" charset="0"/>
                        <a:buChar char="•"/>
                      </a:pPr>
                      <a:r>
                        <a:rPr lang="he-IL" sz="1000" dirty="0" smtClean="0">
                          <a:cs typeface="+mn-cs"/>
                        </a:rPr>
                        <a:t>הצגה  חלקית, חסרה ולעיתים שגויה,</a:t>
                      </a:r>
                      <a:r>
                        <a:rPr lang="he-IL" sz="1000" baseline="0" dirty="0" smtClean="0">
                          <a:cs typeface="+mn-cs"/>
                        </a:rPr>
                        <a:t> ללא </a:t>
                      </a:r>
                      <a:r>
                        <a:rPr lang="he-IL" sz="1000" dirty="0" smtClean="0">
                          <a:cs typeface="+mn-cs"/>
                        </a:rPr>
                        <a:t>שיתוף של התלמידים.</a:t>
                      </a:r>
                    </a:p>
                    <a:p>
                      <a:pPr marL="171450" indent="-171450" algn="r" rtl="1">
                        <a:buFont typeface="Arial" pitchFamily="34" charset="0"/>
                        <a:buChar char="•"/>
                      </a:pPr>
                      <a:r>
                        <a:rPr lang="he-IL" sz="1000" dirty="0" smtClean="0">
                          <a:cs typeface="+mn-cs"/>
                        </a:rPr>
                        <a:t>אין שיתוף</a:t>
                      </a:r>
                      <a:r>
                        <a:rPr lang="he-IL" sz="1000" baseline="0" dirty="0" smtClean="0">
                          <a:cs typeface="+mn-cs"/>
                        </a:rPr>
                        <a:t> בין המשתתפים. </a:t>
                      </a:r>
                      <a:endParaRPr lang="he-IL"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dirty="0" smtClean="0">
                          <a:cs typeface="+mn-cs"/>
                        </a:rPr>
                        <a:t>אין שילוב של כלי מדיה.</a:t>
                      </a:r>
                      <a:r>
                        <a:rPr lang="he-IL" sz="1000" baseline="0" dirty="0" smtClean="0">
                          <a:cs typeface="+mn-cs"/>
                        </a:rPr>
                        <a:t> </a:t>
                      </a:r>
                      <a:r>
                        <a:rPr lang="he-IL" sz="1000" dirty="0" smtClean="0">
                          <a:cs typeface="+mn-cs"/>
                        </a:rPr>
                        <a:t>לחילופין השילוב </a:t>
                      </a:r>
                      <a:r>
                        <a:rPr lang="he-IL" sz="1000" baseline="0" dirty="0" smtClean="0">
                          <a:cs typeface="+mn-cs"/>
                        </a:rPr>
                        <a:t>מבטא הבנה שגויה או פרשנות שאינה בהלימה לאפיון הדמויות.</a:t>
                      </a:r>
                      <a:endParaRPr lang="he-IL" sz="1000" dirty="0" smtClean="0">
                        <a:cs typeface="+mn-cs"/>
                      </a:endParaRP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מבנה המפה אינו משקף את מע' היחסים.</a:t>
                      </a:r>
                      <a:endParaRPr lang="en-US"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אין הנמקה לבחירה בדמויות.</a:t>
                      </a:r>
                    </a:p>
                    <a:p>
                      <a:pPr marL="171450" indent="-171450" algn="r" rtl="1">
                        <a:buFont typeface="Arial" pitchFamily="34" charset="0"/>
                        <a:buChar char="•"/>
                      </a:pPr>
                      <a:r>
                        <a:rPr lang="he-IL" sz="1000" baseline="0" dirty="0" smtClean="0">
                          <a:cs typeface="+mn-cs"/>
                        </a:rPr>
                        <a:t>הצגת מצומצמת של מאפיין אחד לכל דמות (מראה חיצוני, התנהגות, מחשבות, רגשות, יחסים עם אחרים ועוד).</a:t>
                      </a:r>
                    </a:p>
                    <a:p>
                      <a:pPr marL="171450" indent="-171450" algn="r" rtl="1">
                        <a:buFont typeface="Arial" pitchFamily="34" charset="0"/>
                        <a:buChar char="•"/>
                      </a:pPr>
                      <a:r>
                        <a:rPr lang="he-IL" sz="1000" baseline="0" dirty="0" smtClean="0">
                          <a:cs typeface="+mn-cs"/>
                        </a:rPr>
                        <a:t>תיאור דל/שגוי של מערכת היחסים (סטטית או משתנה).</a:t>
                      </a:r>
                    </a:p>
                    <a:p>
                      <a:pPr marL="171450" indent="-171450" algn="r" rtl="1">
                        <a:buFont typeface="Arial" pitchFamily="34" charset="0"/>
                        <a:buChar char="•"/>
                      </a:pPr>
                      <a:r>
                        <a:rPr lang="he-IL" sz="1000" baseline="0" dirty="0" smtClean="0">
                          <a:cs typeface="+mn-cs"/>
                        </a:rPr>
                        <a:t>הצגת דלה/שגויה של אמצעי עיצוב המאפיין את מערכת היחסים, ללא הנמקה.</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תיאור דל/מצומצם של מערכת יחסים עם דמות אחרת, ללא הצגת התרומה.</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*אין </a:t>
                      </a:r>
                      <a:r>
                        <a:rPr lang="he-IL" sz="1000" baseline="0" dirty="0" smtClean="0">
                          <a:effectLst>
                            <a:outerShdw blurRad="38100" dist="38100" dir="2700000" algn="tl">
                              <a:srgbClr val="000000">
                                <a:alpha val="43137"/>
                              </a:srgbClr>
                            </a:outerShdw>
                          </a:effectLst>
                          <a:cs typeface="+mn-cs"/>
                        </a:rPr>
                        <a:t>התייחסות למראי מקומות מתוך הרומן.</a:t>
                      </a:r>
                    </a:p>
                    <a:p>
                      <a:pPr marL="171450" indent="-171450" algn="r" rtl="1">
                        <a:buFont typeface="Arial" pitchFamily="34" charset="0"/>
                        <a:buChar char="•"/>
                      </a:pPr>
                      <a:r>
                        <a:rPr lang="he-IL" sz="1000" baseline="0" dirty="0" smtClean="0">
                          <a:cs typeface="+mn-cs"/>
                        </a:rPr>
                        <a:t>אין מסקנה/תובנה בעקבות הצגת מערכת היחסים- 'הקול האישי'.  </a:t>
                      </a:r>
                    </a:p>
                    <a:p>
                      <a:pPr algn="r" rtl="1"/>
                      <a:r>
                        <a:rPr lang="he-IL" sz="1000" dirty="0" smtClean="0">
                          <a:effectLst>
                            <a:outerShdw blurRad="38100" dist="38100" dir="2700000" algn="tl">
                              <a:srgbClr val="000000">
                                <a:alpha val="43137"/>
                              </a:srgbClr>
                            </a:outerShdw>
                          </a:effectLst>
                          <a:cs typeface="+mn-cs"/>
                        </a:rPr>
                        <a:t>*לחילופין</a:t>
                      </a:r>
                      <a:r>
                        <a:rPr lang="he-IL" sz="1000" baseline="0" dirty="0" smtClean="0">
                          <a:effectLst>
                            <a:outerShdw blurRad="38100" dist="38100" dir="2700000" algn="tl">
                              <a:srgbClr val="000000">
                                <a:alpha val="43137"/>
                              </a:srgbClr>
                            </a:outerShdw>
                          </a:effectLst>
                          <a:cs typeface="+mn-cs"/>
                        </a:rPr>
                        <a:t> – אחד או יותר מהסעיפים הושמט.</a:t>
                      </a:r>
                      <a:endParaRPr lang="en-US" sz="1000" dirty="0">
                        <a:effectLst>
                          <a:outerShdw blurRad="38100" dist="38100" dir="2700000" algn="tl">
                            <a:srgbClr val="000000">
                              <a:alpha val="43137"/>
                            </a:srgbClr>
                          </a:outerShdw>
                        </a:effectLst>
                        <a:cs typeface="+mn-cs"/>
                      </a:endParaRPr>
                    </a:p>
                  </a:txBody>
                  <a:tcPr>
                    <a:solidFill>
                      <a:schemeClr val="accent4">
                        <a:lumMod val="40000"/>
                        <a:lumOff val="60000"/>
                      </a:schemeClr>
                    </a:solidFill>
                  </a:tcPr>
                </a:tc>
                <a:tc>
                  <a:txBody>
                    <a:bodyPr/>
                    <a:lstStyle/>
                    <a:p>
                      <a:pPr algn="ctr" rtl="1"/>
                      <a:r>
                        <a:rPr lang="he-IL" dirty="0" smtClean="0"/>
                        <a:t> </a:t>
                      </a:r>
                      <a:r>
                        <a:rPr lang="he-IL" sz="1400" b="1" dirty="0" smtClean="0"/>
                        <a:t>רמה התחלתית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59 ומטה</a:t>
                      </a:r>
                      <a:endParaRPr lang="en-US" sz="1400" b="1" dirty="0" smtClean="0"/>
                    </a:p>
                    <a:p>
                      <a:pPr algn="ctr" rtl="1"/>
                      <a:endParaRPr lang="he-IL" dirty="0" smtClean="0"/>
                    </a:p>
                    <a:p>
                      <a:pPr algn="ctr" rtl="1"/>
                      <a:endParaRPr lang="en-US" dirty="0"/>
                    </a:p>
                  </a:txBody>
                  <a:tcPr>
                    <a:solidFill>
                      <a:schemeClr val="accent4">
                        <a:lumMod val="40000"/>
                        <a:lumOff val="60000"/>
                      </a:schemeClr>
                    </a:solidFill>
                  </a:tcPr>
                </a:tc>
              </a:tr>
            </a:tbl>
          </a:graphicData>
        </a:graphic>
      </p:graphicFrame>
      <p:cxnSp>
        <p:nvCxnSpPr>
          <p:cNvPr id="5" name="מחבר ישר 4"/>
          <p:cNvCxnSpPr/>
          <p:nvPr/>
        </p:nvCxnSpPr>
        <p:spPr>
          <a:xfrm flipV="1">
            <a:off x="7623720" y="548680"/>
            <a:ext cx="1296144"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0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7504" y="548864"/>
            <a:ext cx="7676623" cy="6093296"/>
          </a:xfrm>
          <a:solidFill>
            <a:schemeClr val="accent4">
              <a:lumMod val="20000"/>
              <a:lumOff val="80000"/>
            </a:schemeClr>
          </a:solidFill>
        </p:spPr>
        <p:txBody>
          <a:bodyPr>
            <a:normAutofit fontScale="25000" lnSpcReduction="20000"/>
          </a:bodyPr>
          <a:lstStyle/>
          <a:p>
            <a:pPr marL="0" lvl="0" indent="0" algn="r" rtl="1">
              <a:buNone/>
            </a:pPr>
            <a:endParaRPr lang="he-IL" sz="3000" dirty="0" smtClean="0"/>
          </a:p>
          <a:p>
            <a:pPr marL="0" lvl="0" indent="0" algn="r" rtl="1">
              <a:buNone/>
            </a:pPr>
            <a:endParaRPr lang="he-IL" sz="3000" dirty="0"/>
          </a:p>
          <a:p>
            <a:pPr marL="0" indent="0" algn="r" rtl="1">
              <a:buNone/>
            </a:pPr>
            <a:r>
              <a:rPr lang="he-IL" sz="5600" b="1" dirty="0">
                <a:effectLst>
                  <a:outerShdw blurRad="38100" dist="38100" dir="2700000" algn="tl">
                    <a:srgbClr val="000000">
                      <a:alpha val="43137"/>
                    </a:srgbClr>
                  </a:outerShdw>
                </a:effectLst>
                <a:latin typeface="Tahoma" pitchFamily="34" charset="0"/>
                <a:ea typeface="Tahoma" pitchFamily="34" charset="0"/>
                <a:cs typeface="Tahoma" pitchFamily="34" charset="0"/>
              </a:rPr>
              <a:t>מטרת המטלה: </a:t>
            </a:r>
            <a:r>
              <a:rPr lang="he-IL" sz="4800" b="1" dirty="0">
                <a:effectLst>
                  <a:outerShdw blurRad="38100" dist="38100" dir="2700000" algn="tl">
                    <a:srgbClr val="000000">
                      <a:alpha val="43137"/>
                    </a:srgbClr>
                  </a:outerShdw>
                </a:effectLst>
                <a:latin typeface="Tahoma" pitchFamily="34" charset="0"/>
                <a:ea typeface="Tahoma" pitchFamily="34" charset="0"/>
                <a:cs typeface="Tahoma" pitchFamily="34" charset="0"/>
              </a:rPr>
              <a:t>הפעלת עין ביקורתית על מאמרים/סיכומים מהרחוב האינטרנטי</a:t>
            </a:r>
            <a:r>
              <a:rPr lang="he-IL" sz="4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he-IL" sz="3000" dirty="0" smtClean="0"/>
          </a:p>
          <a:p>
            <a:pPr marL="0" lvl="0" indent="0" algn="r" rtl="1">
              <a:lnSpc>
                <a:spcPct val="170000"/>
              </a:lnSpc>
              <a:buNone/>
            </a:pPr>
            <a:r>
              <a:rPr lang="he-IL" sz="4800" b="1" dirty="0" smtClean="0"/>
              <a:t>1. אתרו </a:t>
            </a:r>
            <a:r>
              <a:rPr lang="he-IL" sz="4800" b="1" dirty="0"/>
              <a:t>באינטרנט מאמר או סיכום או ניתוח </a:t>
            </a:r>
            <a:r>
              <a:rPr lang="he-IL" sz="4800" b="1" dirty="0" smtClean="0"/>
              <a:t>של הרומן.</a:t>
            </a:r>
            <a:endParaRPr lang="en-US" sz="4800" b="1" dirty="0"/>
          </a:p>
          <a:p>
            <a:pPr marL="0" lvl="0" indent="0" algn="r" rtl="1">
              <a:lnSpc>
                <a:spcPct val="170000"/>
              </a:lnSpc>
              <a:buNone/>
            </a:pPr>
            <a:r>
              <a:rPr lang="he-IL" sz="4800" b="1" dirty="0" smtClean="0"/>
              <a:t>2. לאחר קריאת המאמר, העתיקו אותו לקובץ </a:t>
            </a:r>
            <a:r>
              <a:rPr lang="en-US" sz="4800" b="1" dirty="0"/>
              <a:t>WORD</a:t>
            </a:r>
            <a:r>
              <a:rPr lang="he-IL" sz="4800" b="1" dirty="0" smtClean="0"/>
              <a:t>.    </a:t>
            </a:r>
          </a:p>
          <a:p>
            <a:pPr marL="0" lvl="0" indent="0" algn="r" rtl="1">
              <a:lnSpc>
                <a:spcPct val="170000"/>
              </a:lnSpc>
              <a:buNone/>
            </a:pPr>
            <a:r>
              <a:rPr lang="he-IL" sz="4800" b="1" dirty="0" smtClean="0"/>
              <a:t>3. התייחסו לשלושה היבטים בקובץ המועתק: </a:t>
            </a:r>
          </a:p>
          <a:p>
            <a:pPr marL="0" indent="0" algn="r" rtl="1">
              <a:lnSpc>
                <a:spcPct val="170000"/>
              </a:lnSpc>
              <a:buNone/>
            </a:pPr>
            <a:r>
              <a:rPr lang="he-IL" sz="4800" b="1" dirty="0"/>
              <a:t> </a:t>
            </a:r>
            <a:r>
              <a:rPr lang="he-IL" sz="4800" b="1" dirty="0" smtClean="0"/>
              <a:t>        א</a:t>
            </a:r>
            <a:r>
              <a:rPr lang="he-IL" sz="4800" b="1" dirty="0"/>
              <a:t>. מה מצא חן בעיני- במאמר. </a:t>
            </a:r>
            <a:r>
              <a:rPr lang="he-IL" sz="4800" b="1" u="sng" dirty="0"/>
              <a:t>ומדוע</a:t>
            </a:r>
            <a:r>
              <a:rPr lang="he-IL" sz="4800" b="1" dirty="0"/>
              <a:t>?  * ניתן להתייחס לתוכן הכתוב (ה'מה') ו/או לדרך הכתיבה (ה'איך).</a:t>
            </a:r>
          </a:p>
          <a:p>
            <a:pPr marL="0" indent="0" algn="r" rtl="1">
              <a:lnSpc>
                <a:spcPct val="170000"/>
              </a:lnSpc>
              <a:buNone/>
            </a:pPr>
            <a:r>
              <a:rPr lang="he-IL" sz="4800" b="1" dirty="0"/>
              <a:t>         ב . מה הייתם משנים/מוסיפים/גורעים... </a:t>
            </a:r>
            <a:r>
              <a:rPr lang="he-IL" sz="4800" b="1" u="sng" dirty="0"/>
              <a:t>ומדוע</a:t>
            </a:r>
            <a:r>
              <a:rPr lang="he-IL" sz="4800" b="1" dirty="0"/>
              <a:t>?</a:t>
            </a:r>
          </a:p>
          <a:p>
            <a:pPr marL="0" indent="0" algn="r" rtl="1">
              <a:lnSpc>
                <a:spcPct val="170000"/>
              </a:lnSpc>
              <a:buNone/>
            </a:pPr>
            <a:r>
              <a:rPr lang="he-IL" sz="4800" b="1" dirty="0"/>
              <a:t>         ג. תובנה – חידוש וחשיבותו.</a:t>
            </a:r>
            <a:endParaRPr lang="he-IL" sz="4800" b="1" dirty="0" smtClean="0">
              <a:solidFill>
                <a:srgbClr val="C00000"/>
              </a:solidFill>
            </a:endParaRPr>
          </a:p>
          <a:p>
            <a:pPr marL="0" indent="0" algn="r" rtl="1">
              <a:buNone/>
            </a:pPr>
            <a:endParaRPr lang="he-IL" sz="4800" b="1" dirty="0" smtClean="0">
              <a:solidFill>
                <a:srgbClr val="C00000"/>
              </a:solidFill>
            </a:endParaRPr>
          </a:p>
          <a:p>
            <a:pPr marL="0" indent="0" algn="r" rtl="1">
              <a:buNone/>
            </a:pPr>
            <a:r>
              <a:rPr lang="he-IL" sz="4800" b="1" dirty="0" smtClean="0">
                <a:solidFill>
                  <a:srgbClr val="C00000"/>
                </a:solidFill>
              </a:rPr>
              <a:t>רגע... </a:t>
            </a:r>
          </a:p>
          <a:p>
            <a:pPr marL="0" indent="0" algn="r" rtl="1">
              <a:buNone/>
            </a:pPr>
            <a:r>
              <a:rPr lang="he-IL" sz="4800" b="1" dirty="0" smtClean="0">
                <a:solidFill>
                  <a:srgbClr val="C00000"/>
                </a:solidFill>
              </a:rPr>
              <a:t>זהו זמן שיח עם המורה וחברי </a:t>
            </a:r>
            <a:r>
              <a:rPr lang="he-IL" sz="4800" b="1" dirty="0">
                <a:solidFill>
                  <a:srgbClr val="C00000"/>
                </a:solidFill>
              </a:rPr>
              <a:t>הקבוצה, </a:t>
            </a:r>
            <a:r>
              <a:rPr lang="he-IL" sz="4800" b="1" dirty="0" smtClean="0">
                <a:solidFill>
                  <a:srgbClr val="C00000"/>
                </a:solidFill>
              </a:rPr>
              <a:t>כדי ללוות את תהליך יישום שלושת ההיבטים. </a:t>
            </a:r>
            <a:endParaRPr lang="he-IL" sz="4800" b="1" dirty="0">
              <a:solidFill>
                <a:srgbClr val="C00000"/>
              </a:solidFill>
            </a:endParaRPr>
          </a:p>
          <a:p>
            <a:pPr marL="0" indent="0" algn="r" rtl="1">
              <a:buNone/>
            </a:pPr>
            <a:r>
              <a:rPr lang="he-IL" sz="4800" b="1" dirty="0" smtClean="0">
                <a:solidFill>
                  <a:srgbClr val="C00000"/>
                </a:solidFill>
              </a:rPr>
              <a:t>קודם לכן, כדאי להיעזר בשאלות הבאות בתהליך העיבוד:</a:t>
            </a:r>
          </a:p>
          <a:p>
            <a:pPr marL="0" indent="0" algn="r" rtl="1">
              <a:buNone/>
            </a:pPr>
            <a:endParaRPr lang="he-IL" sz="4800" dirty="0" smtClean="0"/>
          </a:p>
          <a:p>
            <a:pPr marL="0" indent="0" algn="r" rtl="1">
              <a:buNone/>
            </a:pPr>
            <a:endParaRPr lang="he-IL" sz="4800" dirty="0"/>
          </a:p>
          <a:p>
            <a:pPr marL="0" indent="0" algn="r" rtl="1">
              <a:buNone/>
            </a:pPr>
            <a:endParaRPr lang="he-IL" sz="4800" dirty="0" smtClean="0"/>
          </a:p>
          <a:p>
            <a:pPr marL="0" indent="0" algn="r" rtl="1">
              <a:buNone/>
            </a:pPr>
            <a:endParaRPr lang="he-IL" sz="4800" dirty="0"/>
          </a:p>
          <a:p>
            <a:pPr marL="0" indent="0" algn="r" rtl="1">
              <a:buNone/>
            </a:pPr>
            <a:endParaRPr lang="he-IL" sz="4800" dirty="0" smtClean="0"/>
          </a:p>
          <a:p>
            <a:pPr marL="0" indent="0" algn="r" rtl="1">
              <a:buNone/>
            </a:pPr>
            <a:endParaRPr lang="he-IL" sz="4800" dirty="0"/>
          </a:p>
          <a:p>
            <a:pPr marL="0" indent="0" algn="r" rtl="1">
              <a:buNone/>
            </a:pPr>
            <a:endParaRPr lang="he-IL" sz="4800" dirty="0" smtClean="0"/>
          </a:p>
          <a:p>
            <a:pPr marL="0" indent="0" algn="r" rtl="1">
              <a:buNone/>
            </a:pPr>
            <a:endParaRPr lang="en-US" sz="4800" dirty="0" smtClean="0"/>
          </a:p>
          <a:p>
            <a:pPr marL="0" lvl="0" indent="0" algn="r" rtl="1">
              <a:buNone/>
            </a:pPr>
            <a:r>
              <a:rPr lang="he-IL" sz="4800" b="1" dirty="0" smtClean="0"/>
              <a:t>4. הוסיפו את שלושת ההיבטים באמצעות פקודת 'עקוב אחרי שינויים' ב- </a:t>
            </a:r>
            <a:r>
              <a:rPr lang="en-US" sz="4800" b="1" dirty="0" smtClean="0"/>
              <a:t>WORD</a:t>
            </a:r>
            <a:r>
              <a:rPr lang="he-IL" sz="4800" b="1" dirty="0" smtClean="0"/>
              <a:t>.</a:t>
            </a:r>
          </a:p>
          <a:p>
            <a:pPr marL="0" lvl="0" indent="0" algn="r" rtl="1">
              <a:lnSpc>
                <a:spcPct val="120000"/>
              </a:lnSpc>
              <a:buNone/>
            </a:pPr>
            <a:r>
              <a:rPr lang="he-IL" sz="4800" b="1" dirty="0"/>
              <a:t> </a:t>
            </a:r>
            <a:r>
              <a:rPr lang="he-IL" sz="4800" b="1" dirty="0" smtClean="0"/>
              <a:t>     הוראות לכתיבת ההארות:</a:t>
            </a:r>
          </a:p>
          <a:p>
            <a:pPr marL="0" lvl="0" indent="0" algn="r" rtl="1">
              <a:lnSpc>
                <a:spcPct val="120000"/>
              </a:lnSpc>
              <a:buNone/>
            </a:pPr>
            <a:r>
              <a:rPr lang="he-IL" sz="4800" b="1" dirty="0"/>
              <a:t> </a:t>
            </a:r>
            <a:r>
              <a:rPr lang="he-IL" sz="4800" b="1" dirty="0" smtClean="0"/>
              <a:t>   א.  היכנסו לסרגל  הכלים, בחרו ב'סקירה', </a:t>
            </a:r>
            <a:r>
              <a:rPr lang="he-IL" sz="4800" b="1" dirty="0" smtClean="0"/>
              <a:t>ובאפשרות 'עקוב </a:t>
            </a:r>
            <a:r>
              <a:rPr lang="he-IL" sz="4800" b="1" dirty="0" smtClean="0"/>
              <a:t>אחר שינויים'.</a:t>
            </a:r>
          </a:p>
          <a:p>
            <a:pPr marL="0" lvl="0" indent="0" algn="r" rtl="1">
              <a:lnSpc>
                <a:spcPct val="120000"/>
              </a:lnSpc>
              <a:buNone/>
            </a:pPr>
            <a:r>
              <a:rPr lang="he-IL" sz="4800" b="1" dirty="0"/>
              <a:t> </a:t>
            </a:r>
            <a:r>
              <a:rPr lang="he-IL" sz="4800" b="1" dirty="0" smtClean="0"/>
              <a:t>   ב. סמנו את החלק הנבחר, ועברו להערה חדשה.  בשלב זה תפתח חלונית, בה </a:t>
            </a:r>
            <a:r>
              <a:rPr lang="he-IL" sz="4800" b="1" dirty="0" smtClean="0"/>
              <a:t>יש לכתוב </a:t>
            </a:r>
            <a:r>
              <a:rPr lang="he-IL" sz="4800" b="1" dirty="0" smtClean="0"/>
              <a:t>את </a:t>
            </a:r>
            <a:r>
              <a:rPr lang="he-IL" sz="4800" b="1" dirty="0" smtClean="0"/>
              <a:t>ההארות.</a:t>
            </a:r>
            <a:endParaRPr lang="he-IL" sz="4800" b="1" dirty="0" smtClean="0"/>
          </a:p>
          <a:p>
            <a:pPr marL="0" lvl="0" indent="0" algn="r" rtl="1">
              <a:lnSpc>
                <a:spcPct val="120000"/>
              </a:lnSpc>
              <a:buNone/>
            </a:pPr>
            <a:r>
              <a:rPr lang="he-IL" sz="4800" b="1" dirty="0">
                <a:solidFill>
                  <a:srgbClr val="C00000"/>
                </a:solidFill>
              </a:rPr>
              <a:t> </a:t>
            </a:r>
            <a:r>
              <a:rPr lang="he-IL" sz="4800" b="1" dirty="0" smtClean="0">
                <a:solidFill>
                  <a:srgbClr val="C00000"/>
                </a:solidFill>
              </a:rPr>
              <a:t>       </a:t>
            </a:r>
            <a:r>
              <a:rPr lang="he-IL" sz="4800" b="1" dirty="0">
                <a:solidFill>
                  <a:srgbClr val="C00000"/>
                </a:solidFill>
              </a:rPr>
              <a:t> *אם התחרטתם- על הסרגל, לצד חלונית 'הערה חדשה' מופיעה חלונית 'מחק'. </a:t>
            </a:r>
            <a:endParaRPr lang="he-IL" sz="4800" b="1" dirty="0" smtClean="0">
              <a:solidFill>
                <a:srgbClr val="C00000"/>
              </a:solidFill>
            </a:endParaRPr>
          </a:p>
          <a:p>
            <a:pPr marL="0" lvl="0" indent="0" algn="r" rtl="1">
              <a:lnSpc>
                <a:spcPct val="120000"/>
              </a:lnSpc>
              <a:buNone/>
            </a:pPr>
            <a:r>
              <a:rPr lang="he-IL" sz="4800" b="1" dirty="0"/>
              <a:t> </a:t>
            </a:r>
            <a:r>
              <a:rPr lang="he-IL" sz="4800" b="1" dirty="0" smtClean="0"/>
              <a:t>   ג. כדי לצבוע כל הארה בצבע נפרד, עמדו על החלק המודגש, עברו ל'חלונית סקירה' וצבעו בשלושה צבעים שונים.</a:t>
            </a:r>
          </a:p>
          <a:p>
            <a:pPr marL="0" lvl="0" indent="0" algn="r" rtl="1">
              <a:lnSpc>
                <a:spcPct val="120000"/>
              </a:lnSpc>
              <a:buNone/>
            </a:pPr>
            <a:r>
              <a:rPr lang="he-IL" sz="4800" b="1" dirty="0"/>
              <a:t> </a:t>
            </a:r>
            <a:r>
              <a:rPr lang="he-IL" sz="4800" b="1" dirty="0" smtClean="0"/>
              <a:t>   ד. תזכורת: אל תשכחו לשמור את </a:t>
            </a:r>
            <a:r>
              <a:rPr lang="he-IL" sz="4800" b="1" dirty="0"/>
              <a:t>הקובץ, לצאת וכשתכנסו שוב, תראו את כל ההארות </a:t>
            </a:r>
            <a:r>
              <a:rPr lang="he-IL" sz="4800" b="1" dirty="0" smtClean="0"/>
              <a:t>שכתבתם.</a:t>
            </a:r>
          </a:p>
          <a:p>
            <a:pPr marL="0" lvl="0" indent="0" algn="r" rtl="1">
              <a:buNone/>
            </a:pPr>
            <a:r>
              <a:rPr lang="he-IL" sz="4300" dirty="0"/>
              <a:t> </a:t>
            </a:r>
            <a:r>
              <a:rPr lang="he-IL" sz="4300" dirty="0" smtClean="0"/>
              <a:t>     </a:t>
            </a:r>
          </a:p>
          <a:p>
            <a:pPr marL="0" lvl="0" indent="0" algn="r" rtl="1">
              <a:buNone/>
            </a:pPr>
            <a:endParaRPr lang="en-US" dirty="0"/>
          </a:p>
        </p:txBody>
      </p:sp>
      <p:sp>
        <p:nvSpPr>
          <p:cNvPr id="4" name="כותרת 1"/>
          <p:cNvSpPr>
            <a:spLocks noGrp="1"/>
          </p:cNvSpPr>
          <p:nvPr>
            <p:ph type="title"/>
          </p:nvPr>
        </p:nvSpPr>
        <p:spPr>
          <a:xfrm>
            <a:off x="596512" y="0"/>
            <a:ext cx="5760640" cy="575047"/>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עין המבקר נפקחת- הכיצד?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pic>
        <p:nvPicPr>
          <p:cNvPr id="5" name="Picture 6" descr="http://blog.tapuz.co.il/danz/images/1909247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404664"/>
            <a:ext cx="992857" cy="6213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encrypted-tbn3.gstatic.com/images?q=tbn:ANd9GcT6HpLP5KxnFfDNHlu4O7PXW3_GPkF41Z7oMRo0OW11gQlOu9qOy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207" y="2950699"/>
            <a:ext cx="432048" cy="314486"/>
          </a:xfrm>
          <a:prstGeom prst="rect">
            <a:avLst/>
          </a:prstGeom>
          <a:noFill/>
          <a:extLst>
            <a:ext uri="{909E8E84-426E-40DD-AFC4-6F175D3DCCD1}">
              <a14:hiddenFill xmlns:a14="http://schemas.microsoft.com/office/drawing/2010/main">
                <a:solidFill>
                  <a:srgbClr val="FFFFFF"/>
                </a:solidFill>
              </a14:hiddenFill>
            </a:ext>
          </a:extLst>
        </p:spPr>
      </p:pic>
      <p:sp>
        <p:nvSpPr>
          <p:cNvPr id="6" name="הסבר ענן 5"/>
          <p:cNvSpPr/>
          <p:nvPr/>
        </p:nvSpPr>
        <p:spPr>
          <a:xfrm>
            <a:off x="542533" y="3645024"/>
            <a:ext cx="6135674" cy="1410668"/>
          </a:xfrm>
          <a:prstGeom prst="cloudCallout">
            <a:avLst>
              <a:gd name="adj1" fmla="val 43203"/>
              <a:gd name="adj2" fmla="val -45895"/>
            </a:avLst>
          </a:prstGeom>
          <a:solidFill>
            <a:schemeClr val="accent4">
              <a:lumMod val="40000"/>
              <a:lumOff val="60000"/>
            </a:scheme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איך תדעו שהמאמר שבחרתם מתאים? (</a:t>
            </a:r>
            <a:r>
              <a:rPr lang="he-IL" sz="900" dirty="0">
                <a:solidFill>
                  <a:srgbClr val="C00000"/>
                </a:solidFill>
                <a:latin typeface="Guttman Yad-Brush" pitchFamily="2" charset="-79"/>
                <a:cs typeface="Guttman Yad-Brush" pitchFamily="2" charset="-79"/>
              </a:rPr>
              <a:t>בהירות, שפה, מלאות, דיוק בפרטים ועוד)</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מה יעזור לכם להתמקד במטלה </a:t>
            </a:r>
            <a:r>
              <a:rPr lang="he-IL" sz="900" dirty="0">
                <a:solidFill>
                  <a:srgbClr val="C00000"/>
                </a:solidFill>
                <a:latin typeface="Guttman Yad-Brush" pitchFamily="2" charset="-79"/>
                <a:cs typeface="Guttman Yad-Brush" pitchFamily="2" charset="-79"/>
              </a:rPr>
              <a:t>(ניהול זמן, אסטרטגיות קריאה, </a:t>
            </a:r>
            <a:r>
              <a:rPr lang="he-IL" sz="900" dirty="0" err="1">
                <a:solidFill>
                  <a:srgbClr val="C00000"/>
                </a:solidFill>
                <a:latin typeface="Guttman Yad-Brush" pitchFamily="2" charset="-79"/>
                <a:cs typeface="Guttman Yad-Brush" pitchFamily="2" charset="-79"/>
              </a:rPr>
              <a:t>מרקור</a:t>
            </a:r>
            <a:r>
              <a:rPr lang="he-IL" sz="900" dirty="0">
                <a:solidFill>
                  <a:srgbClr val="C00000"/>
                </a:solidFill>
                <a:latin typeface="Guttman Yad-Brush" pitchFamily="2" charset="-79"/>
                <a:cs typeface="Guttman Yad-Brush" pitchFamily="2" charset="-79"/>
              </a:rPr>
              <a:t> מידע בטקסט...)</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ממה כדאי לנו להתחיל ולמה?</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מה/מי יכול לעזור לכם אם תתקלו בקושי?</a:t>
            </a:r>
          </a:p>
        </p:txBody>
      </p:sp>
    </p:spTree>
    <p:extLst>
      <p:ext uri="{BB962C8B-B14F-4D97-AF65-F5344CB8AC3E}">
        <p14:creationId xmlns:p14="http://schemas.microsoft.com/office/powerpoint/2010/main" val="31220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3068960"/>
            <a:ext cx="7488832" cy="2808312"/>
          </a:xfrm>
          <a:solidFill>
            <a:schemeClr val="accent4">
              <a:lumMod val="20000"/>
              <a:lumOff val="80000"/>
            </a:schemeClr>
          </a:solidFill>
        </p:spPr>
        <p:txBody>
          <a:bodyPr>
            <a:normAutofit fontScale="25000" lnSpcReduction="20000"/>
          </a:bodyPr>
          <a:lstStyle/>
          <a:p>
            <a:pPr marL="0" lvl="0" indent="0" algn="r" rtl="1">
              <a:buNone/>
            </a:pPr>
            <a:r>
              <a:rPr lang="he-IL" sz="3000" dirty="0" smtClean="0"/>
              <a:t> </a:t>
            </a:r>
          </a:p>
          <a:p>
            <a:pPr marL="0" lvl="0" indent="0" algn="r" rtl="1">
              <a:buNone/>
            </a:pPr>
            <a:endParaRPr lang="en-US" dirty="0"/>
          </a:p>
          <a:p>
            <a:pPr marL="0" indent="0" algn="r" rtl="1">
              <a:buNone/>
            </a:pPr>
            <a:endParaRPr lang="he-IL" b="1" dirty="0" smtClean="0"/>
          </a:p>
          <a:p>
            <a:pPr marL="0" indent="0" algn="r" rtl="1">
              <a:buNone/>
            </a:pPr>
            <a:r>
              <a:rPr lang="he-IL" sz="7200" b="1" dirty="0" smtClean="0"/>
              <a:t>משימות אתגר</a:t>
            </a:r>
            <a:endParaRPr lang="en-US" sz="7200" dirty="0" smtClean="0"/>
          </a:p>
          <a:p>
            <a:pPr marL="0" lvl="0" indent="0" algn="r" rtl="1">
              <a:buNone/>
            </a:pPr>
            <a:r>
              <a:rPr lang="he-IL" sz="8000" dirty="0" smtClean="0"/>
              <a:t>1. אתרו ערך בוויקיפדיה ויעשו בו שינויים (לאחר התייעצות עם המורה).</a:t>
            </a:r>
          </a:p>
          <a:p>
            <a:pPr marL="0" indent="0" algn="r" rtl="1">
              <a:buNone/>
            </a:pPr>
            <a:r>
              <a:rPr lang="he-IL" sz="8000" dirty="0" smtClean="0"/>
              <a:t>  דוגמה לתיקון הערך: </a:t>
            </a:r>
          </a:p>
          <a:p>
            <a:pPr marL="0" indent="0" algn="r" rtl="1">
              <a:buNone/>
            </a:pPr>
            <a:r>
              <a:rPr lang="he-IL" sz="8000" dirty="0" smtClean="0"/>
              <a:t>       </a:t>
            </a:r>
            <a:endParaRPr lang="en-US" sz="8000" dirty="0" smtClean="0"/>
          </a:p>
          <a:p>
            <a:pPr marL="0" lvl="0" indent="0" algn="r" rtl="1">
              <a:buNone/>
            </a:pPr>
            <a:r>
              <a:rPr lang="he-IL" sz="8000" dirty="0" smtClean="0"/>
              <a:t>2. בחרו נושא/דמות שלא נכתב עליו </a:t>
            </a:r>
            <a:r>
              <a:rPr lang="he-IL" sz="8000" dirty="0" err="1" smtClean="0"/>
              <a:t>בויקיפדיה</a:t>
            </a:r>
            <a:r>
              <a:rPr lang="he-IL" sz="8000" dirty="0" smtClean="0"/>
              <a:t> והוסיפו פרק זה </a:t>
            </a:r>
            <a:r>
              <a:rPr lang="he-IL" sz="8000" dirty="0" err="1" smtClean="0"/>
              <a:t>לויקיפדיה</a:t>
            </a:r>
            <a:r>
              <a:rPr lang="he-IL" sz="8000" dirty="0" smtClean="0"/>
              <a:t>.</a:t>
            </a:r>
          </a:p>
          <a:p>
            <a:pPr marL="0" lvl="0" indent="0" algn="r" rtl="1">
              <a:buNone/>
            </a:pPr>
            <a:endParaRPr lang="he-IL" sz="8000" dirty="0"/>
          </a:p>
          <a:p>
            <a:pPr marL="0" lvl="0" indent="0" algn="r" rtl="1">
              <a:buNone/>
            </a:pPr>
            <a:endParaRPr lang="he-IL" sz="6400" dirty="0" smtClean="0"/>
          </a:p>
          <a:p>
            <a:pPr marL="0" lvl="0" indent="0" algn="r" rtl="1">
              <a:buNone/>
            </a:pPr>
            <a:endParaRPr lang="en-US" sz="6400" dirty="0" smtClean="0"/>
          </a:p>
          <a:p>
            <a:pPr marL="0" indent="0" algn="r" rtl="1">
              <a:buNone/>
            </a:pPr>
            <a:r>
              <a:rPr lang="he-IL" sz="2900" b="1" dirty="0" smtClean="0"/>
              <a:t>    </a:t>
            </a:r>
            <a:endParaRPr lang="en-US" sz="2900" dirty="0"/>
          </a:p>
        </p:txBody>
      </p:sp>
      <p:sp>
        <p:nvSpPr>
          <p:cNvPr id="4" name="כותרת 1"/>
          <p:cNvSpPr>
            <a:spLocks noGrp="1"/>
          </p:cNvSpPr>
          <p:nvPr>
            <p:ph type="title"/>
          </p:nvPr>
        </p:nvSpPr>
        <p:spPr>
          <a:xfrm>
            <a:off x="899592" y="489942"/>
            <a:ext cx="5760640" cy="512017"/>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עין המבקר נפקחת- הכיצד?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pic>
        <p:nvPicPr>
          <p:cNvPr id="5" name="Picture 6" descr="http://blog.tapuz.co.il/danz/images/1909247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5" y="511671"/>
            <a:ext cx="992857" cy="58063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bpwb.co.uk/wp-content/uploads/2012/12/1288452919_w301-1024x6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196751"/>
            <a:ext cx="2952328" cy="122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97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548680"/>
            <a:ext cx="5688632" cy="288032"/>
          </a:xfrm>
          <a:solidFill>
            <a:schemeClr val="accent4">
              <a:lumMod val="60000"/>
              <a:lumOff val="40000"/>
            </a:schemeClr>
          </a:solidFill>
          <a:ln w="28575">
            <a:solidFill>
              <a:schemeClr val="accent1"/>
            </a:solidFill>
          </a:ln>
        </p:spPr>
        <p:txBody>
          <a:bodyPr>
            <a:noAutofit/>
          </a:bodyPr>
          <a:lstStyle/>
          <a:p>
            <a:r>
              <a:rPr lang="he-IL" sz="1800" dirty="0" smtClean="0">
                <a:effectLst>
                  <a:outerShdw blurRad="38100" dist="38100" dir="2700000" algn="tl">
                    <a:srgbClr val="000000">
                      <a:alpha val="43137"/>
                    </a:srgbClr>
                  </a:outerShdw>
                </a:effectLst>
                <a:cs typeface="+mn-cs"/>
              </a:rPr>
              <a:t>מחוון- עין המבקר נפקחת</a:t>
            </a:r>
            <a:endParaRPr lang="en-US" sz="1800" dirty="0">
              <a:effectLst>
                <a:outerShdw blurRad="38100" dist="38100" dir="2700000" algn="tl">
                  <a:srgbClr val="000000">
                    <a:alpha val="43137"/>
                  </a:srgbClr>
                </a:outerShdw>
              </a:effectLst>
              <a:cs typeface="+mn-cs"/>
            </a:endParaRPr>
          </a:p>
        </p:txBody>
      </p:sp>
      <p:graphicFrame>
        <p:nvGraphicFramePr>
          <p:cNvPr id="4" name="טבלה 3"/>
          <p:cNvGraphicFramePr>
            <a:graphicFrameLocks noGrp="1"/>
          </p:cNvGraphicFramePr>
          <p:nvPr>
            <p:extLst>
              <p:ext uri="{D42A27DB-BD31-4B8C-83A1-F6EECF244321}">
                <p14:modId xmlns:p14="http://schemas.microsoft.com/office/powerpoint/2010/main" val="1436186518"/>
              </p:ext>
            </p:extLst>
          </p:nvPr>
        </p:nvGraphicFramePr>
        <p:xfrm>
          <a:off x="107504" y="1387566"/>
          <a:ext cx="8856984" cy="3749195"/>
        </p:xfrm>
        <a:graphic>
          <a:graphicData uri="http://schemas.openxmlformats.org/drawingml/2006/table">
            <a:tbl>
              <a:tblPr firstRow="1" bandRow="1">
                <a:tableStyleId>{21E4AEA4-8DFA-4A89-87EB-49C32662AFE0}</a:tableStyleId>
              </a:tblPr>
              <a:tblGrid>
                <a:gridCol w="1871194"/>
                <a:gridCol w="1873222"/>
                <a:gridCol w="3657195"/>
                <a:gridCol w="1455373"/>
              </a:tblGrid>
              <a:tr h="0">
                <a:tc>
                  <a:txBody>
                    <a:bodyPr/>
                    <a:lstStyle/>
                    <a:p>
                      <a:pPr algn="ctr" rtl="1"/>
                      <a:r>
                        <a:rPr lang="he-IL" sz="1200" dirty="0" smtClean="0"/>
                        <a:t>פרזנטציה</a:t>
                      </a:r>
                    </a:p>
                    <a:p>
                      <a:pPr algn="ctr" rtl="1"/>
                      <a:endParaRPr lang="he-IL" sz="900" dirty="0" smtClean="0"/>
                    </a:p>
                    <a:p>
                      <a:pPr algn="ctr" rtl="1"/>
                      <a:r>
                        <a:rPr lang="he-IL" sz="1200" dirty="0" smtClean="0"/>
                        <a:t>30%</a:t>
                      </a:r>
                    </a:p>
                  </a:txBody>
                  <a:tcPr>
                    <a:solidFill>
                      <a:schemeClr val="accent4">
                        <a:lumMod val="75000"/>
                      </a:schemeClr>
                    </a:solidFill>
                  </a:tcPr>
                </a:tc>
                <a:tc>
                  <a:txBody>
                    <a:bodyPr/>
                    <a:lstStyle/>
                    <a:p>
                      <a:pPr algn="ctr" rtl="1"/>
                      <a:r>
                        <a:rPr lang="he-IL" sz="1100" dirty="0" smtClean="0"/>
                        <a:t>שימוש יעיל בכלי 'עקוב אחרי'</a:t>
                      </a:r>
                    </a:p>
                    <a:p>
                      <a:pPr algn="ctr" rtl="1"/>
                      <a:endParaRPr lang="he-IL" sz="900" dirty="0" smtClean="0">
                        <a:solidFill>
                          <a:schemeClr val="bg1"/>
                        </a:solidFill>
                        <a:effectLst>
                          <a:outerShdw blurRad="38100" dist="38100" dir="2700000" algn="tl">
                            <a:srgbClr val="000000">
                              <a:alpha val="43137"/>
                            </a:srgbClr>
                          </a:outerShdw>
                        </a:effectLst>
                      </a:endParaRPr>
                    </a:p>
                    <a:p>
                      <a:pPr algn="ctr" rtl="1"/>
                      <a:r>
                        <a:rPr lang="he-IL" sz="1200" dirty="0" smtClean="0">
                          <a:solidFill>
                            <a:schemeClr val="bg1"/>
                          </a:solidFill>
                          <a:effectLst>
                            <a:outerShdw blurRad="38100" dist="38100" dir="2700000" algn="tl">
                              <a:srgbClr val="000000">
                                <a:alpha val="43137"/>
                              </a:srgbClr>
                            </a:outerShdw>
                          </a:effectLst>
                        </a:rPr>
                        <a:t>10%</a:t>
                      </a:r>
                      <a:endParaRPr lang="en-US" sz="1200" dirty="0">
                        <a:solidFill>
                          <a:schemeClr val="bg1"/>
                        </a:solidFill>
                        <a:effectLst>
                          <a:outerShdw blurRad="38100" dist="38100" dir="2700000" algn="tl">
                            <a:srgbClr val="000000">
                              <a:alpha val="43137"/>
                            </a:srgbClr>
                          </a:outerShdw>
                        </a:effectLst>
                      </a:endParaRPr>
                    </a:p>
                  </a:txBody>
                  <a:tcPr>
                    <a:solidFill>
                      <a:schemeClr val="accent4">
                        <a:lumMod val="75000"/>
                      </a:schemeClr>
                    </a:solidFill>
                  </a:tcPr>
                </a:tc>
                <a:tc>
                  <a:txBody>
                    <a:bodyPr/>
                    <a:lstStyle/>
                    <a:p>
                      <a:pPr algn="ctr" rtl="1"/>
                      <a:r>
                        <a:rPr lang="he-IL" sz="1200" baseline="0" dirty="0" smtClean="0"/>
                        <a:t>התייחסות לשלושת ההיבטים</a:t>
                      </a:r>
                    </a:p>
                    <a:p>
                      <a:pPr algn="ctr" rtl="1"/>
                      <a:endParaRPr lang="he-IL" sz="1200" baseline="0" dirty="0" smtClean="0"/>
                    </a:p>
                    <a:p>
                      <a:pPr algn="ctr" rtl="1"/>
                      <a:r>
                        <a:rPr lang="he-IL" sz="1200" baseline="0" dirty="0" smtClean="0"/>
                        <a:t>60%</a:t>
                      </a:r>
                      <a:endParaRPr lang="en-US" sz="1200" baseline="0" dirty="0" smtClean="0"/>
                    </a:p>
                  </a:txBody>
                  <a:tcPr>
                    <a:solidFill>
                      <a:schemeClr val="accent4">
                        <a:lumMod val="75000"/>
                      </a:schemeClr>
                    </a:solidFill>
                  </a:tcPr>
                </a:tc>
                <a:tc>
                  <a:txBody>
                    <a:bodyPr/>
                    <a:lstStyle/>
                    <a:p>
                      <a:pPr algn="r" rtl="1"/>
                      <a:r>
                        <a:rPr lang="he-IL" sz="1200" dirty="0" smtClean="0">
                          <a:solidFill>
                            <a:schemeClr val="bg1"/>
                          </a:solidFill>
                        </a:rPr>
                        <a:t>               הקריטריון</a:t>
                      </a:r>
                    </a:p>
                    <a:p>
                      <a:pPr algn="r" rtl="1"/>
                      <a:endParaRPr lang="he-IL" sz="1200" dirty="0" smtClean="0">
                        <a:solidFill>
                          <a:schemeClr val="bg1"/>
                        </a:solidFill>
                      </a:endParaRPr>
                    </a:p>
                    <a:p>
                      <a:pPr algn="r" rtl="1"/>
                      <a:r>
                        <a:rPr lang="he-IL" sz="1200" dirty="0" smtClean="0">
                          <a:solidFill>
                            <a:schemeClr val="bg1"/>
                          </a:solidFill>
                        </a:rPr>
                        <a:t>רמות ביצוע</a:t>
                      </a:r>
                      <a:endParaRPr lang="en-US" sz="1200" dirty="0">
                        <a:solidFill>
                          <a:schemeClr val="bg1"/>
                        </a:solidFill>
                      </a:endParaRPr>
                    </a:p>
                  </a:txBody>
                  <a:tcPr>
                    <a:solidFill>
                      <a:schemeClr val="accent4">
                        <a:lumMod val="75000"/>
                      </a:schemeClr>
                    </a:solidFill>
                  </a:tcPr>
                </a:tc>
              </a:tr>
              <a:tr h="909586">
                <a:tc>
                  <a:txBody>
                    <a:bodyPr/>
                    <a:lstStyle/>
                    <a:p>
                      <a:pPr marL="171450" indent="-171450" algn="r" rtl="1">
                        <a:buFont typeface="Arial" pitchFamily="34" charset="0"/>
                        <a:buChar char="•"/>
                      </a:pPr>
                      <a:r>
                        <a:rPr lang="he-IL" sz="1000" dirty="0" smtClean="0">
                          <a:cs typeface="+mn-cs"/>
                        </a:rPr>
                        <a:t>הצגה בהירה</a:t>
                      </a:r>
                      <a:r>
                        <a:rPr lang="he-IL" sz="1000" baseline="0" dirty="0" smtClean="0">
                          <a:cs typeface="+mn-cs"/>
                        </a:rPr>
                        <a:t>, רהוטה, ומנומקת תוך שיתוף התלמידים </a:t>
                      </a:r>
                    </a:p>
                    <a:p>
                      <a:pPr marL="171450" indent="-171450" algn="r" rtl="1">
                        <a:buFont typeface="Arial" pitchFamily="34" charset="0"/>
                        <a:buChar char="•"/>
                      </a:pPr>
                      <a:r>
                        <a:rPr lang="he-IL" sz="1000" baseline="0" dirty="0" smtClean="0">
                          <a:cs typeface="+mn-cs"/>
                        </a:rPr>
                        <a:t>שיתוף פעולה מיטבי בין חברי הקבוצה, הבא לידי ביטוי בתפקיד של כ"א מהמשתתפים.</a:t>
                      </a: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שימוש</a:t>
                      </a:r>
                      <a:r>
                        <a:rPr lang="he-IL" sz="1000" baseline="0" dirty="0" smtClean="0">
                          <a:cs typeface="+mn-cs"/>
                        </a:rPr>
                        <a:t> נכון ויעיל בכלי 'עקוב אחר שינויים'.</a:t>
                      </a:r>
                    </a:p>
                    <a:p>
                      <a:pPr marL="171450" indent="-171450" algn="r" rtl="1">
                        <a:buFont typeface="Arial" pitchFamily="34" charset="0"/>
                        <a:buChar char="•"/>
                      </a:pPr>
                      <a:r>
                        <a:rPr lang="he-IL" sz="1000" baseline="0" dirty="0" smtClean="0">
                          <a:cs typeface="+mn-cs"/>
                        </a:rPr>
                        <a:t>התוצר בהיר </a:t>
                      </a:r>
                      <a:r>
                        <a:rPr lang="he-IL" sz="1000" baseline="0" dirty="0" err="1" smtClean="0">
                          <a:cs typeface="+mn-cs"/>
                        </a:rPr>
                        <a:t>ומדוייק</a:t>
                      </a:r>
                      <a:r>
                        <a:rPr lang="he-IL" sz="1000" baseline="0" dirty="0" smtClean="0">
                          <a:cs typeface="+mn-cs"/>
                        </a:rPr>
                        <a:t>.</a:t>
                      </a:r>
                      <a:endParaRPr lang="en-US" sz="1000" dirty="0" smtClean="0">
                        <a:cs typeface="+mn-cs"/>
                      </a:endParaRPr>
                    </a:p>
                    <a:p>
                      <a:pPr marL="0" indent="0" algn="r" rtl="1">
                        <a:buFont typeface="Arial" pitchFamily="34" charset="0"/>
                        <a:buNone/>
                      </a:pP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התייחסות מנומקת ומהותית לשלושה ההיבטים:</a:t>
                      </a:r>
                    </a:p>
                    <a:p>
                      <a:pPr marL="0" indent="0" algn="r" rtl="1">
                        <a:buFont typeface="Arial" pitchFamily="34" charset="0"/>
                        <a:buNone/>
                      </a:pPr>
                      <a:r>
                        <a:rPr lang="he-IL" sz="1000" baseline="0" dirty="0" smtClean="0">
                          <a:cs typeface="+mn-cs"/>
                        </a:rPr>
                        <a:t>     *מה מצא חן בעיני- בחירה מושכלת ומנומקת כקול אישי ייחודי.</a:t>
                      </a:r>
                    </a:p>
                    <a:p>
                      <a:pPr marL="0" indent="0" algn="r" rtl="1">
                        <a:buFont typeface="Arial" pitchFamily="34" charset="0"/>
                        <a:buNone/>
                      </a:pPr>
                      <a:r>
                        <a:rPr lang="he-IL" sz="1000" baseline="0" dirty="0" smtClean="0">
                          <a:cs typeface="+mn-cs"/>
                        </a:rPr>
                        <a:t>     *שינוי/הוספה/גריעה-התייחסות מהותית המעידה על קריאה וחשיבה </a:t>
                      </a:r>
                    </a:p>
                    <a:p>
                      <a:pPr marL="0" indent="0" algn="r" rtl="1">
                        <a:buFont typeface="Arial" pitchFamily="34" charset="0"/>
                        <a:buNone/>
                      </a:pPr>
                      <a:r>
                        <a:rPr lang="he-IL" sz="1000" baseline="0" dirty="0" smtClean="0">
                          <a:cs typeface="+mn-cs"/>
                        </a:rPr>
                        <a:t>      ביקורתית מעמיקה ומנומקת.</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    *תובנה המעידה על הבנה מעמיקה של הרומן.</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     </a:t>
                      </a:r>
                      <a:r>
                        <a:rPr lang="he-IL" sz="1000" b="1" baseline="0" dirty="0" smtClean="0">
                          <a:solidFill>
                            <a:srgbClr val="C00000"/>
                          </a:solidFill>
                          <a:cs typeface="+mn-cs"/>
                        </a:rPr>
                        <a:t>כל אחת מההארות יכולה להיות בהתייחס לתוכן המאמר (ה'מה') </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1" baseline="0" dirty="0" smtClean="0">
                          <a:solidFill>
                            <a:srgbClr val="C00000"/>
                          </a:solidFill>
                          <a:cs typeface="+mn-cs"/>
                        </a:rPr>
                        <a:t>     או לדרך כתיבתו (ה'איך')</a:t>
                      </a:r>
                    </a:p>
                  </a:txBody>
                  <a:tcPr>
                    <a:solidFill>
                      <a:schemeClr val="accent4">
                        <a:lumMod val="40000"/>
                        <a:lumOff val="60000"/>
                      </a:schemeClr>
                    </a:solidFill>
                  </a:tcPr>
                </a:tc>
                <a:tc>
                  <a:txBody>
                    <a:bodyPr/>
                    <a:lstStyle/>
                    <a:p>
                      <a:pPr algn="ctr" rtl="1"/>
                      <a:r>
                        <a:rPr lang="he-IL" sz="1400" b="1" dirty="0" smtClean="0"/>
                        <a:t>רמה מיטבית</a:t>
                      </a:r>
                    </a:p>
                    <a:p>
                      <a:pPr algn="ctr" rtl="1"/>
                      <a:endParaRPr lang="he-IL" dirty="0" smtClean="0"/>
                    </a:p>
                    <a:p>
                      <a:pPr algn="ctr" rtl="1"/>
                      <a:r>
                        <a:rPr lang="he-IL" sz="1400" b="1" dirty="0" smtClean="0"/>
                        <a:t>85-100</a:t>
                      </a:r>
                      <a:endParaRPr lang="en-US" sz="1400" b="1" dirty="0"/>
                    </a:p>
                  </a:txBody>
                  <a:tcPr>
                    <a:solidFill>
                      <a:schemeClr val="accent4">
                        <a:lumMod val="40000"/>
                        <a:lumOff val="60000"/>
                      </a:schemeClr>
                    </a:solidFill>
                  </a:tcPr>
                </a:tc>
              </a:tr>
              <a:tr h="918003">
                <a:tc>
                  <a:txBody>
                    <a:bodyPr/>
                    <a:lstStyle/>
                    <a:p>
                      <a:pPr marL="171450" indent="-171450" algn="r" rtl="1">
                        <a:buFont typeface="Arial" pitchFamily="34" charset="0"/>
                        <a:buChar char="•"/>
                      </a:pPr>
                      <a:r>
                        <a:rPr lang="he-IL" sz="1000" dirty="0" smtClean="0">
                          <a:cs typeface="+mn-cs"/>
                        </a:rPr>
                        <a:t>הצגה חלקית וחסרה,</a:t>
                      </a:r>
                      <a:r>
                        <a:rPr lang="he-IL" sz="1000" baseline="0" dirty="0" smtClean="0">
                          <a:cs typeface="+mn-cs"/>
                        </a:rPr>
                        <a:t> תוך שיתוף מצומצם של התלמידים </a:t>
                      </a:r>
                    </a:p>
                    <a:p>
                      <a:pPr marL="171450" indent="-171450" algn="r" rtl="1">
                        <a:buFont typeface="Arial" pitchFamily="34" charset="0"/>
                        <a:buChar char="•"/>
                      </a:pPr>
                      <a:r>
                        <a:rPr lang="he-IL" sz="1000" baseline="0" dirty="0" smtClean="0">
                          <a:cs typeface="+mn-cs"/>
                        </a:rPr>
                        <a:t>שיתוף פעולה חלקי בין חברי הקבוצה, הבא לידי ביטוי בתפקיד של כ"א מהמשתתפים</a:t>
                      </a:r>
                      <a:endParaRPr lang="he-IL" sz="1000" dirty="0" smtClean="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dirty="0" smtClean="0">
                          <a:cs typeface="+mn-cs"/>
                        </a:rPr>
                        <a:t>שימוש</a:t>
                      </a:r>
                      <a:r>
                        <a:rPr lang="he-IL" sz="1000" baseline="0" dirty="0" smtClean="0">
                          <a:cs typeface="+mn-cs"/>
                        </a:rPr>
                        <a:t> חלקי בכלי 'עקוב אחר שינויים'.</a:t>
                      </a:r>
                    </a:p>
                    <a:p>
                      <a:pPr marL="171450" indent="-171450" algn="r" rtl="1">
                        <a:buFont typeface="Arial" pitchFamily="34" charset="0"/>
                        <a:buChar char="•"/>
                      </a:pPr>
                      <a:r>
                        <a:rPr lang="he-IL" sz="1000" baseline="0" dirty="0" smtClean="0">
                          <a:cs typeface="+mn-cs"/>
                        </a:rPr>
                        <a:t>התוצר לוקה בחסר מבחינת הבהירות והדיוק.</a:t>
                      </a:r>
                      <a:endParaRPr lang="en-US" sz="1000" dirty="0" smtClean="0">
                        <a:cs typeface="+mn-cs"/>
                      </a:endParaRPr>
                    </a:p>
                    <a:p>
                      <a:pPr algn="r" rtl="1"/>
                      <a:endParaRPr lang="en-US" sz="1000" dirty="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baseline="0" dirty="0" smtClean="0">
                          <a:cs typeface="+mn-cs"/>
                        </a:rPr>
                        <a:t>התייחסות מנומקת ומהותית לשניים מההיבטים ו/או התייחסות חלקית להיבטים:</a:t>
                      </a:r>
                    </a:p>
                    <a:p>
                      <a:pPr marL="0" indent="0" algn="r" rtl="1">
                        <a:buFont typeface="Arial" pitchFamily="34" charset="0"/>
                        <a:buNone/>
                      </a:pPr>
                      <a:r>
                        <a:rPr lang="he-IL" sz="1000" baseline="0" dirty="0" smtClean="0">
                          <a:cs typeface="+mn-cs"/>
                        </a:rPr>
                        <a:t>     *מה מצא חן בעיני- הנמקה חלקית. </a:t>
                      </a:r>
                    </a:p>
                    <a:p>
                      <a:pPr marL="0" indent="0" algn="r" rtl="1">
                        <a:buFont typeface="Arial" pitchFamily="34" charset="0"/>
                        <a:buNone/>
                      </a:pPr>
                      <a:r>
                        <a:rPr lang="he-IL" sz="1000" baseline="0" dirty="0" smtClean="0">
                          <a:cs typeface="+mn-cs"/>
                        </a:rPr>
                        <a:t>    *שינוי/הוספה/גריעה- התייחסות המעידה על קריאה וחשיבה </a:t>
                      </a:r>
                    </a:p>
                    <a:p>
                      <a:pPr marL="0" indent="0" algn="r" rtl="1">
                        <a:buFont typeface="Arial" pitchFamily="34" charset="0"/>
                        <a:buNone/>
                      </a:pPr>
                      <a:r>
                        <a:rPr lang="he-IL" sz="1000" baseline="0" dirty="0" smtClean="0">
                          <a:cs typeface="+mn-cs"/>
                        </a:rPr>
                        <a:t>     ביקורתית מצומצמת.  </a:t>
                      </a:r>
                    </a:p>
                    <a:p>
                      <a:pPr marL="0" indent="0" algn="r" rtl="1">
                        <a:buFont typeface="Arial" pitchFamily="34" charset="0"/>
                        <a:buNone/>
                      </a:pPr>
                      <a:r>
                        <a:rPr lang="he-IL" sz="1000" baseline="0" dirty="0" smtClean="0">
                          <a:cs typeface="+mn-cs"/>
                        </a:rPr>
                        <a:t>   *תובנה המעידה על הבנה שטחית של הרומן.</a:t>
                      </a:r>
                    </a:p>
                  </a:txBody>
                  <a:tcPr>
                    <a:solidFill>
                      <a:schemeClr val="accent4">
                        <a:lumMod val="20000"/>
                        <a:lumOff val="80000"/>
                      </a:schemeClr>
                    </a:solidFill>
                  </a:tcPr>
                </a:tc>
                <a:tc>
                  <a:txBody>
                    <a:bodyPr/>
                    <a:lstStyle/>
                    <a:p>
                      <a:pPr algn="ctr" rtl="1"/>
                      <a:r>
                        <a:rPr lang="he-IL" sz="1400" b="1" dirty="0" smtClean="0"/>
                        <a:t>רמה חלקית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60-84</a:t>
                      </a:r>
                      <a:endParaRPr lang="en-US" sz="1400" b="1" dirty="0" smtClean="0"/>
                    </a:p>
                  </a:txBody>
                  <a:tcPr>
                    <a:solidFill>
                      <a:schemeClr val="accent4">
                        <a:lumMod val="20000"/>
                        <a:lumOff val="80000"/>
                      </a:schemeClr>
                    </a:solidFill>
                  </a:tcPr>
                </a:tc>
              </a:tr>
              <a:tr h="945035">
                <a:tc>
                  <a:txBody>
                    <a:bodyPr/>
                    <a:lstStyle/>
                    <a:p>
                      <a:pPr marL="171450" indent="-171450" algn="r" rtl="1">
                        <a:buFont typeface="Arial" pitchFamily="34" charset="0"/>
                        <a:buChar char="•"/>
                      </a:pPr>
                      <a:r>
                        <a:rPr lang="he-IL" sz="1000" dirty="0" smtClean="0">
                          <a:cs typeface="+mn-cs"/>
                        </a:rPr>
                        <a:t>הצגה  חלקית, חסרה ולעיתים שגויה,</a:t>
                      </a:r>
                      <a:r>
                        <a:rPr lang="he-IL" sz="1000" baseline="0" dirty="0" smtClean="0">
                          <a:cs typeface="+mn-cs"/>
                        </a:rPr>
                        <a:t> ללא </a:t>
                      </a:r>
                      <a:r>
                        <a:rPr lang="he-IL" sz="1000" dirty="0" smtClean="0">
                          <a:cs typeface="+mn-cs"/>
                        </a:rPr>
                        <a:t>שיתוף של התלמידים.</a:t>
                      </a:r>
                    </a:p>
                    <a:p>
                      <a:pPr marL="171450" indent="-171450" algn="r" rtl="1">
                        <a:buFont typeface="Arial" pitchFamily="34" charset="0"/>
                        <a:buChar char="•"/>
                      </a:pPr>
                      <a:r>
                        <a:rPr lang="he-IL" sz="1000" dirty="0" smtClean="0">
                          <a:cs typeface="+mn-cs"/>
                        </a:rPr>
                        <a:t>אין שיתוף</a:t>
                      </a:r>
                      <a:r>
                        <a:rPr lang="he-IL" sz="1000" baseline="0" dirty="0" smtClean="0">
                          <a:cs typeface="+mn-cs"/>
                        </a:rPr>
                        <a:t> בין המשתתפים. </a:t>
                      </a:r>
                      <a:endParaRPr lang="he-IL"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שימוש</a:t>
                      </a:r>
                      <a:r>
                        <a:rPr lang="he-IL" sz="1000" baseline="0" dirty="0" smtClean="0">
                          <a:cs typeface="+mn-cs"/>
                        </a:rPr>
                        <a:t> מצומצם בכלי 'עקוב אחר שינויים'.</a:t>
                      </a:r>
                    </a:p>
                    <a:p>
                      <a:pPr marL="171450" indent="-171450" algn="r" rtl="1">
                        <a:buFont typeface="Arial" pitchFamily="34" charset="0"/>
                        <a:buChar char="•"/>
                      </a:pPr>
                      <a:r>
                        <a:rPr lang="he-IL" sz="1000" baseline="0" dirty="0" smtClean="0">
                          <a:cs typeface="+mn-cs"/>
                        </a:rPr>
                        <a:t>התוצר נעדר בהירות ודיוק.</a:t>
                      </a:r>
                      <a:endParaRPr lang="en-US"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התייחסות להיבט אחד ובהנמקה מצומצמת או שגוייה.</a:t>
                      </a:r>
                    </a:p>
                  </a:txBody>
                  <a:tcPr>
                    <a:solidFill>
                      <a:schemeClr val="accent4">
                        <a:lumMod val="40000"/>
                        <a:lumOff val="60000"/>
                      </a:schemeClr>
                    </a:solidFill>
                  </a:tcPr>
                </a:tc>
                <a:tc>
                  <a:txBody>
                    <a:bodyPr/>
                    <a:lstStyle/>
                    <a:p>
                      <a:pPr algn="ctr" rtl="1"/>
                      <a:r>
                        <a:rPr lang="he-IL" dirty="0" smtClean="0"/>
                        <a:t> </a:t>
                      </a:r>
                      <a:r>
                        <a:rPr lang="he-IL" sz="1400" b="1" dirty="0" smtClean="0"/>
                        <a:t>רמה התחלתית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59 ומטה</a:t>
                      </a:r>
                      <a:endParaRPr lang="en-US" sz="1400" b="1" dirty="0" smtClean="0"/>
                    </a:p>
                  </a:txBody>
                  <a:tcPr>
                    <a:solidFill>
                      <a:schemeClr val="accent4">
                        <a:lumMod val="40000"/>
                        <a:lumOff val="60000"/>
                      </a:schemeClr>
                    </a:solidFill>
                  </a:tcPr>
                </a:tc>
              </a:tr>
            </a:tbl>
          </a:graphicData>
        </a:graphic>
      </p:graphicFrame>
      <p:cxnSp>
        <p:nvCxnSpPr>
          <p:cNvPr id="5" name="מחבר ישר 4"/>
          <p:cNvCxnSpPr/>
          <p:nvPr/>
        </p:nvCxnSpPr>
        <p:spPr>
          <a:xfrm flipV="1">
            <a:off x="7628234" y="1412776"/>
            <a:ext cx="1296144"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509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7014" y="1124745"/>
            <a:ext cx="7344816" cy="5616623"/>
          </a:xfrm>
          <a:solidFill>
            <a:schemeClr val="accent4">
              <a:lumMod val="20000"/>
              <a:lumOff val="80000"/>
            </a:schemeClr>
          </a:solidFill>
        </p:spPr>
        <p:txBody>
          <a:bodyPr>
            <a:normAutofit fontScale="25000" lnSpcReduction="20000"/>
          </a:bodyPr>
          <a:lstStyle/>
          <a:p>
            <a:pPr marL="0" indent="0" algn="r" rtl="1">
              <a:buNone/>
            </a:pPr>
            <a:endParaRPr lang="en-US" sz="5500" dirty="0"/>
          </a:p>
          <a:p>
            <a:pPr marL="0" lvl="0" indent="0" algn="r" rtl="1">
              <a:buNone/>
            </a:pPr>
            <a:r>
              <a:rPr lang="he-IL" sz="7200" dirty="0" smtClean="0"/>
              <a:t>1</a:t>
            </a:r>
            <a:r>
              <a:rPr lang="he-IL" sz="6400" dirty="0" smtClean="0"/>
              <a:t>. בחרו </a:t>
            </a:r>
            <a:r>
              <a:rPr lang="he-IL" sz="6400" dirty="0"/>
              <a:t>עמוד אחד מהרומן (ניתן להיעזר בהכוונה של המורה או </a:t>
            </a:r>
            <a:r>
              <a:rPr lang="he-IL" sz="6400" dirty="0" smtClean="0"/>
              <a:t>לבחור</a:t>
            </a:r>
            <a:r>
              <a:rPr lang="en-US" sz="6400" dirty="0" smtClean="0"/>
              <a:t> </a:t>
            </a:r>
            <a:r>
              <a:rPr lang="he-IL" sz="6400" dirty="0" smtClean="0"/>
              <a:t>באופן </a:t>
            </a:r>
            <a:r>
              <a:rPr lang="he-IL" sz="6400" dirty="0"/>
              <a:t>עצמאי</a:t>
            </a:r>
            <a:r>
              <a:rPr lang="he-IL" sz="6400" dirty="0" smtClean="0"/>
              <a:t>).</a:t>
            </a:r>
            <a:endParaRPr lang="en-US" sz="6400" dirty="0" smtClean="0"/>
          </a:p>
          <a:p>
            <a:pPr marL="0" lvl="0" indent="0" algn="r" rtl="1">
              <a:buNone/>
            </a:pPr>
            <a:endParaRPr lang="en-US" sz="6400" dirty="0"/>
          </a:p>
          <a:p>
            <a:pPr marL="0" lvl="0" indent="0" algn="r" rtl="1">
              <a:buNone/>
            </a:pPr>
            <a:r>
              <a:rPr lang="he-IL" sz="6400" dirty="0"/>
              <a:t>2. אתרו בעמוד אחד או שניים שני קישורים  (אם נבחרו שני עמודים- קישור לכל </a:t>
            </a:r>
            <a:r>
              <a:rPr lang="he-IL" sz="6400" dirty="0" smtClean="0"/>
              <a:t>עמוד),</a:t>
            </a:r>
            <a:endParaRPr lang="he-IL" sz="6400" dirty="0"/>
          </a:p>
          <a:p>
            <a:pPr marL="0" lvl="0" indent="0" algn="r" rtl="1">
              <a:buNone/>
            </a:pPr>
            <a:r>
              <a:rPr lang="he-IL" sz="6400" dirty="0"/>
              <a:t>    </a:t>
            </a:r>
            <a:r>
              <a:rPr lang="he-IL" sz="6400" dirty="0" smtClean="0"/>
              <a:t>מתחומי </a:t>
            </a:r>
            <a:r>
              <a:rPr lang="he-IL" sz="6400" dirty="0"/>
              <a:t>ידע חוץ </a:t>
            </a:r>
            <a:r>
              <a:rPr lang="he-IL" sz="6400" dirty="0" smtClean="0"/>
              <a:t>ספרותיים</a:t>
            </a:r>
            <a:r>
              <a:rPr lang="he-IL" sz="6400" dirty="0"/>
              <a:t> </a:t>
            </a:r>
            <a:r>
              <a:rPr lang="he-IL" sz="6400" dirty="0" smtClean="0"/>
              <a:t>כדוגמת- </a:t>
            </a:r>
          </a:p>
          <a:p>
            <a:pPr lvl="1" algn="r" rtl="1">
              <a:lnSpc>
                <a:spcPct val="120000"/>
              </a:lnSpc>
              <a:buBlip>
                <a:blip r:embed="rId2"/>
              </a:buBlip>
            </a:pPr>
            <a:r>
              <a:rPr lang="he-IL" sz="4400" dirty="0" smtClean="0">
                <a:latin typeface="Guttman Yad-Brush" pitchFamily="2" charset="-79"/>
                <a:cs typeface="Guttman Yad-Brush" pitchFamily="2" charset="-79"/>
              </a:rPr>
              <a:t>טבע- </a:t>
            </a:r>
            <a:r>
              <a:rPr lang="he-IL" sz="4000" dirty="0" smtClean="0">
                <a:latin typeface="Guttman Yad-Brush" pitchFamily="2" charset="-79"/>
                <a:cs typeface="Guttman Yad-Brush" pitchFamily="2" charset="-79"/>
              </a:rPr>
              <a:t>       נופים, חילופי עונות, יצורים חיים, צמחים, איכות הסביבה, טיולים... </a:t>
            </a:r>
          </a:p>
          <a:p>
            <a:pPr lvl="1" algn="r" rtl="1">
              <a:lnSpc>
                <a:spcPct val="120000"/>
              </a:lnSpc>
              <a:buBlip>
                <a:blip r:embed="rId2"/>
              </a:buBlip>
            </a:pPr>
            <a:r>
              <a:rPr lang="he-IL" sz="4400" dirty="0" smtClean="0">
                <a:latin typeface="Guttman Yad-Brush" pitchFamily="2" charset="-79"/>
                <a:cs typeface="Guttman Yad-Brush" pitchFamily="2" charset="-79"/>
              </a:rPr>
              <a:t>היסטוריה-   </a:t>
            </a:r>
            <a:r>
              <a:rPr lang="he-IL" sz="3600" dirty="0" smtClean="0">
                <a:latin typeface="Guttman Yad-Brush" pitchFamily="2" charset="-79"/>
                <a:cs typeface="Guttman Yad-Brush" pitchFamily="2" charset="-79"/>
              </a:rPr>
              <a:t>אירועים שחלו בעבר, מלחמות, תקופות בעבר הרחוק והקרוב, תהליכי התפתחות...</a:t>
            </a:r>
          </a:p>
          <a:p>
            <a:pPr lvl="1" algn="r" rtl="1">
              <a:lnSpc>
                <a:spcPct val="120000"/>
              </a:lnSpc>
              <a:buBlip>
                <a:blip r:embed="rId2"/>
              </a:buBlip>
            </a:pPr>
            <a:r>
              <a:rPr lang="he-IL" sz="4400" dirty="0" smtClean="0">
                <a:latin typeface="Guttman Yad-Brush" pitchFamily="2" charset="-79"/>
                <a:cs typeface="Guttman Yad-Brush" pitchFamily="2" charset="-79"/>
              </a:rPr>
              <a:t>אמנות –    </a:t>
            </a:r>
            <a:r>
              <a:rPr lang="he-IL" sz="3600" dirty="0" smtClean="0">
                <a:latin typeface="Guttman Yad-Brush" pitchFamily="2" charset="-79"/>
                <a:cs typeface="Guttman Yad-Brush" pitchFamily="2" charset="-79"/>
              </a:rPr>
              <a:t>ציור, פיסול, מוזיקה, תיאטרון, מחול, שירה, קולינריה ועוד.</a:t>
            </a:r>
          </a:p>
          <a:p>
            <a:pPr lvl="1" algn="r" rtl="1">
              <a:lnSpc>
                <a:spcPct val="120000"/>
              </a:lnSpc>
              <a:buBlip>
                <a:blip r:embed="rId2"/>
              </a:buBlip>
            </a:pPr>
            <a:r>
              <a:rPr lang="he-IL" sz="4400" dirty="0" smtClean="0">
                <a:latin typeface="Guttman Yad-Brush" pitchFamily="2" charset="-79"/>
                <a:cs typeface="Guttman Yad-Brush" pitchFamily="2" charset="-79"/>
              </a:rPr>
              <a:t>פסיכולוגיה- </a:t>
            </a:r>
            <a:r>
              <a:rPr lang="he-IL" sz="3600" dirty="0" smtClean="0">
                <a:latin typeface="Guttman Yad-Brush" pitchFamily="2" charset="-79"/>
                <a:cs typeface="Guttman Yad-Brush" pitchFamily="2" charset="-79"/>
              </a:rPr>
              <a:t>חקר הנפש, התנהגות אנושית, מערכות יחסים והסיבתיות להם...</a:t>
            </a:r>
            <a:r>
              <a:rPr lang="he-IL" sz="3600" dirty="0" smtClean="0">
                <a:solidFill>
                  <a:srgbClr val="C00000"/>
                </a:solidFill>
                <a:latin typeface="Guttman Yad-Brush" pitchFamily="2" charset="-79"/>
                <a:cs typeface="Guttman Yad-Brush" pitchFamily="2" charset="-79"/>
              </a:rPr>
              <a:t> </a:t>
            </a:r>
          </a:p>
          <a:p>
            <a:pPr marL="0" indent="0" algn="r" rtl="1">
              <a:buNone/>
            </a:pPr>
            <a:endParaRPr lang="he-IL" sz="4800" b="1" dirty="0">
              <a:solidFill>
                <a:srgbClr val="C00000"/>
              </a:solidFill>
              <a:effectLst>
                <a:outerShdw blurRad="38100" dist="38100" dir="2700000" algn="tl">
                  <a:srgbClr val="000000">
                    <a:alpha val="43137"/>
                  </a:srgbClr>
                </a:outerShdw>
              </a:effectLst>
              <a:latin typeface="Guttman Yad-Brush" pitchFamily="2" charset="-79"/>
            </a:endParaRPr>
          </a:p>
          <a:p>
            <a:pPr marL="0" indent="0" algn="r" rtl="1">
              <a:buNone/>
            </a:pPr>
            <a:r>
              <a:rPr lang="he-IL" sz="4400" b="1" dirty="0" smtClean="0">
                <a:solidFill>
                  <a:srgbClr val="C00000"/>
                </a:solidFill>
                <a:effectLst>
                  <a:outerShdw blurRad="38100" dist="38100" dir="2700000" algn="tl">
                    <a:srgbClr val="000000">
                      <a:alpha val="43137"/>
                    </a:srgbClr>
                  </a:outerShdw>
                </a:effectLst>
                <a:latin typeface="Guttman Yad-Brush" pitchFamily="2" charset="-79"/>
                <a:cs typeface="Guttman Yad-Brush" pitchFamily="2" charset="-79"/>
              </a:rPr>
              <a:t>    </a:t>
            </a:r>
          </a:p>
          <a:p>
            <a:pPr marL="0" indent="0" algn="r" rtl="1">
              <a:buNone/>
            </a:pPr>
            <a:endParaRPr lang="he-IL" sz="7200" dirty="0" smtClean="0"/>
          </a:p>
          <a:p>
            <a:pPr marL="0" indent="0" algn="r" rtl="1">
              <a:buNone/>
            </a:pPr>
            <a:endParaRPr lang="he-IL" sz="7200" dirty="0"/>
          </a:p>
          <a:p>
            <a:pPr marL="0" indent="0" algn="r" rtl="1">
              <a:buNone/>
            </a:pPr>
            <a:endParaRPr lang="he-IL" sz="7200" dirty="0"/>
          </a:p>
          <a:p>
            <a:pPr marL="0" indent="0" algn="r" rtl="1">
              <a:buNone/>
            </a:pPr>
            <a:endParaRPr lang="he-IL" sz="7200" dirty="0" smtClean="0"/>
          </a:p>
          <a:p>
            <a:pPr marL="0" indent="0" algn="r" rtl="1">
              <a:buNone/>
            </a:pPr>
            <a:endParaRPr lang="he-IL" sz="7200" dirty="0" smtClean="0"/>
          </a:p>
          <a:p>
            <a:pPr marL="0" indent="0" algn="r" rtl="1">
              <a:buNone/>
            </a:pPr>
            <a:endParaRPr lang="he-IL" sz="7200" dirty="0"/>
          </a:p>
          <a:p>
            <a:pPr marL="0" indent="0" algn="r" rtl="1">
              <a:buNone/>
            </a:pPr>
            <a:endParaRPr lang="en-US" sz="7200" dirty="0"/>
          </a:p>
          <a:p>
            <a:pPr marL="0" lvl="0" indent="0" algn="r" rtl="1">
              <a:buNone/>
            </a:pPr>
            <a:r>
              <a:rPr lang="he-IL" sz="6400" dirty="0" smtClean="0"/>
              <a:t>3. הסבירו </a:t>
            </a:r>
            <a:r>
              <a:rPr lang="he-IL" sz="6400" dirty="0"/>
              <a:t>את </a:t>
            </a:r>
            <a:r>
              <a:rPr lang="he-IL" sz="6400" dirty="0" smtClean="0"/>
              <a:t>הקשר </a:t>
            </a:r>
            <a:r>
              <a:rPr lang="he-IL" sz="6400" dirty="0"/>
              <a:t>בין המילה/משפט/פסקה </a:t>
            </a:r>
            <a:r>
              <a:rPr lang="he-IL" sz="6400" dirty="0" smtClean="0"/>
              <a:t>שנבחרו לבין </a:t>
            </a:r>
            <a:r>
              <a:rPr lang="he-IL" sz="6400" dirty="0"/>
              <a:t>הקישור </a:t>
            </a:r>
            <a:r>
              <a:rPr lang="he-IL" sz="6400" dirty="0" smtClean="0"/>
              <a:t>החיצוני, ובינו לבין </a:t>
            </a:r>
          </a:p>
          <a:p>
            <a:pPr marL="0" lvl="0" indent="0" algn="r" rtl="1">
              <a:buNone/>
            </a:pPr>
            <a:r>
              <a:rPr lang="he-IL" sz="6400" dirty="0"/>
              <a:t> </a:t>
            </a:r>
            <a:r>
              <a:rPr lang="he-IL" sz="6400" dirty="0" smtClean="0"/>
              <a:t>   הרומן, והציגו את הערך המוסף או החידוש שהקישור יצר כדוגמת מסקנה, תובנה, ידע </a:t>
            </a:r>
          </a:p>
          <a:p>
            <a:pPr marL="0" lvl="0" indent="0" algn="r" rtl="1">
              <a:buNone/>
            </a:pPr>
            <a:r>
              <a:rPr lang="he-IL" sz="6400" dirty="0"/>
              <a:t> </a:t>
            </a:r>
            <a:r>
              <a:rPr lang="he-IL" sz="6400" dirty="0" smtClean="0"/>
              <a:t>   חדש, הארה וכדומה.  (דרך מסמך </a:t>
            </a:r>
            <a:r>
              <a:rPr lang="en-US" sz="6400" dirty="0" smtClean="0"/>
              <a:t>WORD</a:t>
            </a:r>
            <a:r>
              <a:rPr lang="he-IL" sz="6400" dirty="0" smtClean="0"/>
              <a:t> או מצגת קצרה).</a:t>
            </a:r>
          </a:p>
          <a:p>
            <a:pPr marL="0" indent="0" algn="r" rtl="1">
              <a:buNone/>
            </a:pPr>
            <a:r>
              <a:rPr lang="he-IL" sz="6400" dirty="0"/>
              <a:t> </a:t>
            </a:r>
            <a:r>
              <a:rPr lang="he-IL" sz="6400" dirty="0" smtClean="0"/>
              <a:t>   </a:t>
            </a:r>
            <a:r>
              <a:rPr lang="he-IL" sz="6400" dirty="0"/>
              <a:t>כמו כן, </a:t>
            </a:r>
            <a:r>
              <a:rPr lang="he-IL" sz="6400" dirty="0" smtClean="0"/>
              <a:t>תארו </a:t>
            </a:r>
            <a:r>
              <a:rPr lang="he-IL" sz="6400" dirty="0"/>
              <a:t>את "מאחורי הקלעים", מה היו שיקולי הבחירה, הוויתור, עבודת הצוות...</a:t>
            </a:r>
            <a:endParaRPr lang="en-US" sz="6400" dirty="0"/>
          </a:p>
          <a:p>
            <a:pPr marL="0" lvl="0" indent="0" algn="r" rtl="1">
              <a:buNone/>
            </a:pPr>
            <a:endParaRPr lang="en-US" sz="6400" b="1" dirty="0"/>
          </a:p>
        </p:txBody>
      </p:sp>
      <p:sp>
        <p:nvSpPr>
          <p:cNvPr id="4" name="כותרת 1"/>
          <p:cNvSpPr>
            <a:spLocks noGrp="1"/>
          </p:cNvSpPr>
          <p:nvPr>
            <p:ph type="title"/>
          </p:nvPr>
        </p:nvSpPr>
        <p:spPr>
          <a:xfrm>
            <a:off x="1039044" y="205806"/>
            <a:ext cx="5436096" cy="512017"/>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חפש את המטמון - 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pic>
        <p:nvPicPr>
          <p:cNvPr id="5" name="Picture 6" descr="http://blog.tapuz.co.il/danz/images/1909247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43906"/>
            <a:ext cx="1044116" cy="6213572"/>
          </a:xfrm>
          <a:prstGeom prst="rect">
            <a:avLst/>
          </a:prstGeom>
          <a:noFill/>
          <a:extLst>
            <a:ext uri="{909E8E84-426E-40DD-AFC4-6F175D3DCCD1}">
              <a14:hiddenFill xmlns:a14="http://schemas.microsoft.com/office/drawing/2010/main">
                <a:solidFill>
                  <a:srgbClr val="FFFFFF"/>
                </a:solidFill>
              </a14:hiddenFill>
            </a:ext>
          </a:extLst>
        </p:spPr>
      </p:pic>
      <p:sp>
        <p:nvSpPr>
          <p:cNvPr id="2" name="הסבר ענן 1"/>
          <p:cNvSpPr/>
          <p:nvPr/>
        </p:nvSpPr>
        <p:spPr>
          <a:xfrm>
            <a:off x="685031" y="3350692"/>
            <a:ext cx="6578202" cy="2022524"/>
          </a:xfrm>
          <a:prstGeom prst="cloudCallout">
            <a:avLst>
              <a:gd name="adj1" fmla="val 40636"/>
              <a:gd name="adj2" fmla="val -53400"/>
            </a:avLst>
          </a:prstGeom>
          <a:solidFill>
            <a:schemeClr val="accent4">
              <a:lumMod val="40000"/>
              <a:lumOff val="6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he-IL" sz="1000" b="1" dirty="0" smtClean="0">
              <a:solidFill>
                <a:srgbClr val="C00000"/>
              </a:solidFill>
              <a:effectLst>
                <a:outerShdw blurRad="38100" dist="38100" dir="2700000" algn="tl">
                  <a:srgbClr val="000000">
                    <a:alpha val="43137"/>
                  </a:srgbClr>
                </a:outerShdw>
              </a:effectLst>
              <a:latin typeface="Guttman Yad-Brush" pitchFamily="2" charset="-79"/>
              <a:cs typeface="Guttman Yad-Brush" pitchFamily="2" charset="-79"/>
            </a:endParaRPr>
          </a:p>
          <a:p>
            <a:pPr algn="r" rtl="1"/>
            <a:endParaRPr lang="he-IL" sz="1000" b="1" dirty="0">
              <a:solidFill>
                <a:srgbClr val="C00000"/>
              </a:solidFill>
              <a:effectLst>
                <a:outerShdw blurRad="38100" dist="38100" dir="2700000" algn="tl">
                  <a:srgbClr val="000000">
                    <a:alpha val="43137"/>
                  </a:srgbClr>
                </a:outerShdw>
              </a:effectLst>
              <a:latin typeface="Guttman Yad-Brush" pitchFamily="2" charset="-79"/>
              <a:cs typeface="Guttman Yad-Brush" pitchFamily="2" charset="-79"/>
            </a:endParaRPr>
          </a:p>
          <a:p>
            <a:pPr algn="r" rtl="1"/>
            <a:endParaRPr lang="he-IL" sz="1000" b="1" dirty="0" smtClean="0">
              <a:solidFill>
                <a:srgbClr val="C00000"/>
              </a:solidFill>
              <a:effectLst>
                <a:outerShdw blurRad="38100" dist="38100" dir="2700000" algn="tl">
                  <a:srgbClr val="000000">
                    <a:alpha val="43137"/>
                  </a:srgbClr>
                </a:outerShdw>
              </a:effectLst>
              <a:latin typeface="Guttman Yad-Brush" pitchFamily="2" charset="-79"/>
              <a:cs typeface="Guttman Yad-Brush" pitchFamily="2" charset="-79"/>
            </a:endParaRPr>
          </a:p>
          <a:p>
            <a:pPr algn="r" rtl="1"/>
            <a:endParaRPr lang="he-IL" sz="1000" b="1" u="sng" dirty="0" smtClean="0">
              <a:solidFill>
                <a:srgbClr val="C00000"/>
              </a:solidFill>
              <a:latin typeface="Guttman Yad-Brush" pitchFamily="2" charset="-79"/>
              <a:cs typeface="Guttman Yad-Brush" pitchFamily="2" charset="-79"/>
            </a:endParaRPr>
          </a:p>
          <a:p>
            <a:pPr algn="r" rtl="1"/>
            <a:endParaRPr lang="he-IL" sz="1100" b="1" u="sng" dirty="0" smtClean="0">
              <a:solidFill>
                <a:srgbClr val="C00000"/>
              </a:solidFill>
              <a:latin typeface="Guttman Yad-Brush" pitchFamily="2" charset="-79"/>
              <a:cs typeface="Guttman Yad-Brush" pitchFamily="2" charset="-79"/>
            </a:endParaRPr>
          </a:p>
          <a:p>
            <a:pPr algn="r" rtl="1"/>
            <a:r>
              <a:rPr lang="he-IL" sz="1100" b="1" u="sng" dirty="0" smtClean="0">
                <a:solidFill>
                  <a:srgbClr val="C00000"/>
                </a:solidFill>
                <a:latin typeface="Guttman Yad-Brush" pitchFamily="2" charset="-79"/>
                <a:cs typeface="Guttman Yad-Brush" pitchFamily="2" charset="-79"/>
              </a:rPr>
              <a:t>אזהרת </a:t>
            </a:r>
            <a:r>
              <a:rPr lang="he-IL" sz="1100" b="1" u="sng" dirty="0">
                <a:solidFill>
                  <a:srgbClr val="C00000"/>
                </a:solidFill>
                <a:latin typeface="Guttman Yad-Brush" pitchFamily="2" charset="-79"/>
                <a:cs typeface="Guttman Yad-Brush" pitchFamily="2" charset="-79"/>
              </a:rPr>
              <a:t>מסע...</a:t>
            </a:r>
          </a:p>
          <a:p>
            <a:pPr algn="r" rtl="1"/>
            <a:r>
              <a:rPr lang="he-IL" sz="1100" b="1" dirty="0" smtClean="0">
                <a:solidFill>
                  <a:srgbClr val="C00000"/>
                </a:solidFill>
                <a:latin typeface="Guttman Yad-Brush" pitchFamily="2" charset="-79"/>
                <a:cs typeface="Guttman Yad-Brush" pitchFamily="2" charset="-79"/>
              </a:rPr>
              <a:t>מסע החיפוש </a:t>
            </a:r>
            <a:r>
              <a:rPr lang="he-IL" sz="1100" b="1" dirty="0">
                <a:solidFill>
                  <a:srgbClr val="C00000"/>
                </a:solidFill>
                <a:latin typeface="Guttman Yad-Brush" pitchFamily="2" charset="-79"/>
                <a:cs typeface="Guttman Yad-Brush" pitchFamily="2" charset="-79"/>
              </a:rPr>
              <a:t>גוזל זמן רב </a:t>
            </a:r>
            <a:r>
              <a:rPr lang="he-IL" sz="1100" b="1" dirty="0" smtClean="0">
                <a:solidFill>
                  <a:srgbClr val="C00000"/>
                </a:solidFill>
                <a:latin typeface="Guttman Yad-Brush" pitchFamily="2" charset="-79"/>
                <a:cs typeface="Guttman Yad-Brush" pitchFamily="2" charset="-79"/>
              </a:rPr>
              <a:t>ומחייב חשיבה אסוציאטיבית וגמישה, ולכן </a:t>
            </a:r>
            <a:r>
              <a:rPr lang="he-IL" sz="1100" b="1" dirty="0">
                <a:solidFill>
                  <a:srgbClr val="C00000"/>
                </a:solidFill>
                <a:latin typeface="Guttman Yad-Brush" pitchFamily="2" charset="-79"/>
                <a:cs typeface="Guttman Yad-Brush" pitchFamily="2" charset="-79"/>
              </a:rPr>
              <a:t>מומלץ </a:t>
            </a:r>
            <a:r>
              <a:rPr lang="he-IL" sz="1100" b="1" dirty="0" smtClean="0">
                <a:solidFill>
                  <a:srgbClr val="C00000"/>
                </a:solidFill>
                <a:latin typeface="Guttman Yad-Brush" pitchFamily="2" charset="-79"/>
                <a:cs typeface="Guttman Yad-Brush" pitchFamily="2" charset="-79"/>
              </a:rPr>
              <a:t>לשאול את עצמכם שאלות </a:t>
            </a:r>
            <a:r>
              <a:rPr lang="he-IL" sz="1100" b="1" dirty="0">
                <a:solidFill>
                  <a:srgbClr val="C00000"/>
                </a:solidFill>
                <a:latin typeface="Guttman Yad-Brush" pitchFamily="2" charset="-79"/>
                <a:cs typeface="Guttman Yad-Brush" pitchFamily="2" charset="-79"/>
              </a:rPr>
              <a:t>כגון: </a:t>
            </a:r>
            <a:endParaRPr lang="he-IL" sz="1100" b="1" dirty="0" smtClean="0">
              <a:solidFill>
                <a:srgbClr val="C00000"/>
              </a:solidFill>
              <a:latin typeface="Guttman Yad-Brush" pitchFamily="2" charset="-79"/>
              <a:cs typeface="Guttman Yad-Brush" pitchFamily="2" charset="-79"/>
            </a:endParaRPr>
          </a:p>
          <a:p>
            <a:pPr algn="r" rtl="1"/>
            <a:endParaRPr lang="he-IL" sz="1100" b="1" dirty="0">
              <a:solidFill>
                <a:srgbClr val="C00000"/>
              </a:solidFill>
              <a:latin typeface="Guttman Yad-Brush" pitchFamily="2" charset="-79"/>
              <a:cs typeface="Guttman Yad-Brush" pitchFamily="2" charset="-79"/>
            </a:endParaRPr>
          </a:p>
          <a:p>
            <a:pPr marL="171450" indent="-171450" algn="r" rtl="1">
              <a:buFont typeface="Arial" pitchFamily="34" charset="0"/>
              <a:buChar char="•"/>
            </a:pPr>
            <a:r>
              <a:rPr lang="he-IL" sz="1100" dirty="0" smtClean="0">
                <a:solidFill>
                  <a:srgbClr val="C00000"/>
                </a:solidFill>
                <a:latin typeface="Guttman Yad-Brush" pitchFamily="2" charset="-79"/>
                <a:cs typeface="Guttman Yad-Brush" pitchFamily="2" charset="-79"/>
              </a:rPr>
              <a:t>כמה </a:t>
            </a:r>
            <a:r>
              <a:rPr lang="he-IL" sz="1100" dirty="0">
                <a:solidFill>
                  <a:srgbClr val="C00000"/>
                </a:solidFill>
                <a:latin typeface="Guttman Yad-Brush" pitchFamily="2" charset="-79"/>
                <a:cs typeface="Guttman Yad-Brush" pitchFamily="2" charset="-79"/>
              </a:rPr>
              <a:t>זמן יש </a:t>
            </a:r>
            <a:r>
              <a:rPr lang="he-IL" sz="1100" dirty="0" smtClean="0">
                <a:solidFill>
                  <a:srgbClr val="C00000"/>
                </a:solidFill>
                <a:latin typeface="Guttman Yad-Brush" pitchFamily="2" charset="-79"/>
                <a:cs typeface="Guttman Yad-Brush" pitchFamily="2" charset="-79"/>
              </a:rPr>
              <a:t>לנו? </a:t>
            </a:r>
            <a:r>
              <a:rPr lang="he-IL" sz="1100" dirty="0">
                <a:solidFill>
                  <a:srgbClr val="C00000"/>
                </a:solidFill>
                <a:latin typeface="Guttman Yad-Brush" pitchFamily="2" charset="-79"/>
                <a:cs typeface="Guttman Yad-Brush" pitchFamily="2" charset="-79"/>
              </a:rPr>
              <a:t>מהי המטרה </a:t>
            </a:r>
            <a:r>
              <a:rPr lang="he-IL" sz="1100" dirty="0" smtClean="0">
                <a:solidFill>
                  <a:srgbClr val="C00000"/>
                </a:solidFill>
                <a:latin typeface="Guttman Yad-Brush" pitchFamily="2" charset="-79"/>
                <a:cs typeface="Guttman Yad-Brush" pitchFamily="2" charset="-79"/>
              </a:rPr>
              <a:t>שלנו? </a:t>
            </a:r>
          </a:p>
          <a:p>
            <a:pPr marL="171450" indent="-171450" algn="r" rtl="1">
              <a:buFont typeface="Arial" pitchFamily="34" charset="0"/>
              <a:buChar char="•"/>
            </a:pPr>
            <a:r>
              <a:rPr lang="he-IL" sz="1100" dirty="0" smtClean="0">
                <a:solidFill>
                  <a:srgbClr val="C00000"/>
                </a:solidFill>
                <a:latin typeface="Guttman Yad-Brush" pitchFamily="2" charset="-79"/>
                <a:cs typeface="Guttman Yad-Brush" pitchFamily="2" charset="-79"/>
              </a:rPr>
              <a:t>מה יעזור לנו לאתר קישור בגמישות?</a:t>
            </a:r>
          </a:p>
          <a:p>
            <a:pPr marL="171450" indent="-171450" algn="r" rtl="1">
              <a:buFont typeface="Arial" pitchFamily="34" charset="0"/>
              <a:buChar char="•"/>
            </a:pPr>
            <a:r>
              <a:rPr lang="he-IL" sz="1100" dirty="0" smtClean="0">
                <a:solidFill>
                  <a:srgbClr val="C00000"/>
                </a:solidFill>
                <a:latin typeface="Guttman Yad-Brush" pitchFamily="2" charset="-79"/>
                <a:cs typeface="Guttman Yad-Brush" pitchFamily="2" charset="-79"/>
              </a:rPr>
              <a:t>כיצד נדע </a:t>
            </a:r>
            <a:r>
              <a:rPr lang="he-IL" sz="1100" dirty="0" err="1" smtClean="0">
                <a:solidFill>
                  <a:srgbClr val="C00000"/>
                </a:solidFill>
                <a:latin typeface="Guttman Yad-Brush" pitchFamily="2" charset="-79"/>
                <a:cs typeface="Guttman Yad-Brush" pitchFamily="2" charset="-79"/>
              </a:rPr>
              <a:t>לתעדף</a:t>
            </a:r>
            <a:r>
              <a:rPr lang="he-IL" sz="1100" dirty="0" smtClean="0">
                <a:solidFill>
                  <a:srgbClr val="C00000"/>
                </a:solidFill>
                <a:latin typeface="Guttman Yad-Brush" pitchFamily="2" charset="-79"/>
                <a:cs typeface="Guttman Yad-Brush" pitchFamily="2" charset="-79"/>
              </a:rPr>
              <a:t>, לסנן או לוותר על קישורים שמצאנו ומתברר שאינם עמוקים דיים? מה הרווחנו או הפסדנו מהוויתור?</a:t>
            </a:r>
          </a:p>
          <a:p>
            <a:pPr marL="171450" indent="-171450" algn="r" rtl="1">
              <a:buFont typeface="Arial" pitchFamily="34" charset="0"/>
              <a:buChar char="•"/>
            </a:pPr>
            <a:endParaRPr lang="he-IL" sz="1000" dirty="0">
              <a:solidFill>
                <a:srgbClr val="C00000"/>
              </a:solidFill>
              <a:latin typeface="Guttman Yad-Brush" pitchFamily="2" charset="-79"/>
              <a:cs typeface="Guttman Yad-Brush" pitchFamily="2" charset="-79"/>
            </a:endParaRPr>
          </a:p>
          <a:p>
            <a:pPr algn="r" rtl="1"/>
            <a:endParaRPr lang="he-IL" sz="1000" dirty="0">
              <a:solidFill>
                <a:srgbClr val="C00000"/>
              </a:solidFill>
              <a:latin typeface="Guttman Yad-Brush" pitchFamily="2" charset="-79"/>
              <a:cs typeface="Guttman Yad-Brush" pitchFamily="2" charset="-79"/>
            </a:endParaRPr>
          </a:p>
          <a:p>
            <a:pPr lvl="0" algn="r" rtl="1"/>
            <a:r>
              <a:rPr lang="he-IL" sz="3200" dirty="0" smtClean="0"/>
              <a:t>  </a:t>
            </a:r>
            <a:endParaRPr lang="he-IL" sz="3200" dirty="0"/>
          </a:p>
        </p:txBody>
      </p:sp>
      <p:pic>
        <p:nvPicPr>
          <p:cNvPr id="6" name="Picture 6" descr="http://www.yahalomschool.org/portals/45/images/animation/5621_(2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11368">
            <a:off x="5554093" y="158674"/>
            <a:ext cx="1172269" cy="5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75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691680" y="255662"/>
            <a:ext cx="5436096" cy="512017"/>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חפש את המטמון - 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pic>
        <p:nvPicPr>
          <p:cNvPr id="5" name="Picture 6" descr="http://blog.tapuz.co.il/danz/images/1909247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3656" y="163412"/>
            <a:ext cx="828092" cy="6694587"/>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מעוגל 9"/>
          <p:cNvSpPr/>
          <p:nvPr/>
        </p:nvSpPr>
        <p:spPr>
          <a:xfrm>
            <a:off x="467542" y="1114178"/>
            <a:ext cx="8512199" cy="57606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b="1" dirty="0" smtClean="0">
                <a:solidFill>
                  <a:schemeClr val="tx1"/>
                </a:solidFill>
                <a:latin typeface="Tahoma" pitchFamily="34" charset="0"/>
                <a:ea typeface="Tahoma" pitchFamily="34" charset="0"/>
                <a:cs typeface="Tahoma" pitchFamily="34" charset="0"/>
              </a:rPr>
              <a:t>במילים אחרות, התוצר יכלול שלושה שלבים:</a:t>
            </a:r>
            <a:endParaRPr lang="en-US" sz="2000" b="1" dirty="0">
              <a:solidFill>
                <a:schemeClr val="tx1"/>
              </a:solidFill>
              <a:latin typeface="Tahoma" pitchFamily="34" charset="0"/>
              <a:ea typeface="Tahoma" pitchFamily="34" charset="0"/>
              <a:cs typeface="Tahoma" pitchFamily="34" charset="0"/>
            </a:endParaRPr>
          </a:p>
        </p:txBody>
      </p:sp>
      <p:graphicFrame>
        <p:nvGraphicFramePr>
          <p:cNvPr id="3" name="דיאגרמה 2"/>
          <p:cNvGraphicFramePr/>
          <p:nvPr>
            <p:extLst>
              <p:ext uri="{D42A27DB-BD31-4B8C-83A1-F6EECF244321}">
                <p14:modId xmlns:p14="http://schemas.microsoft.com/office/powerpoint/2010/main" val="3389620365"/>
              </p:ext>
            </p:extLst>
          </p:nvPr>
        </p:nvGraphicFramePr>
        <p:xfrm>
          <a:off x="1547664" y="20292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http://www.yahalomschool.org/portals/45/images/animation/5621_(20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11368">
            <a:off x="6202164" y="130099"/>
            <a:ext cx="1172269" cy="5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26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9672" y="116632"/>
            <a:ext cx="5688632" cy="576064"/>
          </a:xfrm>
          <a:solidFill>
            <a:schemeClr val="accent4">
              <a:lumMod val="60000"/>
              <a:lumOff val="40000"/>
            </a:schemeClr>
          </a:solidFill>
          <a:ln w="28575">
            <a:solidFill>
              <a:schemeClr val="accent1"/>
            </a:solidFill>
          </a:ln>
        </p:spPr>
        <p:txBody>
          <a:bodyPr>
            <a:noAutofit/>
          </a:bodyPr>
          <a:lstStyle/>
          <a:p>
            <a:r>
              <a:rPr lang="he-IL" sz="1800" dirty="0" smtClean="0">
                <a:effectLst>
                  <a:outerShdw blurRad="38100" dist="38100" dir="2700000" algn="tl">
                    <a:srgbClr val="000000">
                      <a:alpha val="43137"/>
                    </a:srgbClr>
                  </a:outerShdw>
                </a:effectLst>
                <a:cs typeface="+mn-cs"/>
              </a:rPr>
              <a:t>מחוון- חפש את המטמון...</a:t>
            </a:r>
            <a:endParaRPr lang="en-US" sz="1800" dirty="0">
              <a:effectLst>
                <a:outerShdw blurRad="38100" dist="38100" dir="2700000" algn="tl">
                  <a:srgbClr val="000000">
                    <a:alpha val="43137"/>
                  </a:srgbClr>
                </a:outerShdw>
              </a:effectLst>
              <a:cs typeface="+mn-cs"/>
            </a:endParaRPr>
          </a:p>
        </p:txBody>
      </p:sp>
      <p:graphicFrame>
        <p:nvGraphicFramePr>
          <p:cNvPr id="4" name="טבלה 3"/>
          <p:cNvGraphicFramePr>
            <a:graphicFrameLocks noGrp="1"/>
          </p:cNvGraphicFramePr>
          <p:nvPr>
            <p:extLst>
              <p:ext uri="{D42A27DB-BD31-4B8C-83A1-F6EECF244321}">
                <p14:modId xmlns:p14="http://schemas.microsoft.com/office/powerpoint/2010/main" val="2123755982"/>
              </p:ext>
            </p:extLst>
          </p:nvPr>
        </p:nvGraphicFramePr>
        <p:xfrm>
          <a:off x="179512" y="908720"/>
          <a:ext cx="8856984" cy="5459950"/>
        </p:xfrm>
        <a:graphic>
          <a:graphicData uri="http://schemas.openxmlformats.org/drawingml/2006/table">
            <a:tbl>
              <a:tblPr firstRow="1" bandRow="1">
                <a:tableStyleId>{21E4AEA4-8DFA-4A89-87EB-49C32662AFE0}</a:tableStyleId>
              </a:tblPr>
              <a:tblGrid>
                <a:gridCol w="1871194"/>
                <a:gridCol w="3529406"/>
                <a:gridCol w="2001011"/>
                <a:gridCol w="1455373"/>
              </a:tblGrid>
              <a:tr h="674590">
                <a:tc>
                  <a:txBody>
                    <a:bodyPr/>
                    <a:lstStyle/>
                    <a:p>
                      <a:pPr algn="ctr" rtl="1"/>
                      <a:r>
                        <a:rPr lang="he-IL" sz="1200" dirty="0" smtClean="0"/>
                        <a:t>פרזנטציה</a:t>
                      </a:r>
                    </a:p>
                    <a:p>
                      <a:pPr algn="ctr" rtl="1"/>
                      <a:endParaRPr lang="he-IL" sz="900" dirty="0" smtClean="0"/>
                    </a:p>
                    <a:p>
                      <a:pPr algn="ctr" rtl="1"/>
                      <a:r>
                        <a:rPr lang="he-IL" sz="1200" dirty="0" smtClean="0"/>
                        <a:t>20%</a:t>
                      </a:r>
                    </a:p>
                  </a:txBody>
                  <a:tcPr>
                    <a:solidFill>
                      <a:schemeClr val="accent4">
                        <a:lumMod val="75000"/>
                      </a:schemeClr>
                    </a:solidFill>
                  </a:tcPr>
                </a:tc>
                <a:tc>
                  <a:txBody>
                    <a:bodyPr/>
                    <a:lstStyle/>
                    <a:p>
                      <a:pPr algn="ctr" rtl="1"/>
                      <a:r>
                        <a:rPr lang="he-IL" sz="1200" dirty="0" smtClean="0">
                          <a:solidFill>
                            <a:schemeClr val="bg1"/>
                          </a:solidFill>
                          <a:effectLst>
                            <a:outerShdw blurRad="38100" dist="38100" dir="2700000" algn="tl">
                              <a:srgbClr val="000000">
                                <a:alpha val="43137"/>
                              </a:srgbClr>
                            </a:outerShdw>
                          </a:effectLst>
                        </a:rPr>
                        <a:t>הבנה ופרשנות בהתייחס לטקסט</a:t>
                      </a:r>
                    </a:p>
                    <a:p>
                      <a:pPr algn="ctr" rtl="1"/>
                      <a:r>
                        <a:rPr lang="he-IL" sz="1200" dirty="0" smtClean="0">
                          <a:solidFill>
                            <a:schemeClr val="bg1"/>
                          </a:solidFill>
                          <a:effectLst>
                            <a:outerShdw blurRad="38100" dist="38100" dir="2700000" algn="tl">
                              <a:srgbClr val="000000">
                                <a:alpha val="43137"/>
                              </a:srgbClr>
                            </a:outerShdw>
                          </a:effectLst>
                        </a:rPr>
                        <a:t>60%</a:t>
                      </a:r>
                      <a:endParaRPr lang="en-US" sz="1200" dirty="0">
                        <a:solidFill>
                          <a:schemeClr val="bg1"/>
                        </a:solidFill>
                        <a:effectLst>
                          <a:outerShdw blurRad="38100" dist="38100" dir="2700000" algn="tl">
                            <a:srgbClr val="000000">
                              <a:alpha val="43137"/>
                            </a:srgbClr>
                          </a:outerShdw>
                        </a:effectLst>
                      </a:endParaRPr>
                    </a:p>
                  </a:txBody>
                  <a:tcPr>
                    <a:solidFill>
                      <a:schemeClr val="accent4">
                        <a:lumMod val="75000"/>
                      </a:schemeClr>
                    </a:solidFill>
                  </a:tcPr>
                </a:tc>
                <a:tc>
                  <a:txBody>
                    <a:bodyPr/>
                    <a:lstStyle/>
                    <a:p>
                      <a:pPr algn="ctr" rtl="1"/>
                      <a:r>
                        <a:rPr lang="he-IL" sz="1200" baseline="0" dirty="0" smtClean="0"/>
                        <a:t>בחירה מושכלת</a:t>
                      </a:r>
                    </a:p>
                    <a:p>
                      <a:pPr algn="ctr" rtl="1"/>
                      <a:r>
                        <a:rPr lang="he-IL" sz="1200" baseline="0" dirty="0" smtClean="0"/>
                        <a:t>20%</a:t>
                      </a:r>
                    </a:p>
                  </a:txBody>
                  <a:tcPr>
                    <a:solidFill>
                      <a:schemeClr val="accent4">
                        <a:lumMod val="75000"/>
                      </a:schemeClr>
                    </a:solidFill>
                  </a:tcPr>
                </a:tc>
                <a:tc>
                  <a:txBody>
                    <a:bodyPr/>
                    <a:lstStyle/>
                    <a:p>
                      <a:pPr algn="r" rtl="1"/>
                      <a:r>
                        <a:rPr lang="he-IL" sz="1200" dirty="0" smtClean="0">
                          <a:solidFill>
                            <a:schemeClr val="bg1"/>
                          </a:solidFill>
                        </a:rPr>
                        <a:t>               הקריטריון</a:t>
                      </a:r>
                    </a:p>
                    <a:p>
                      <a:pPr algn="r" rtl="1"/>
                      <a:endParaRPr lang="he-IL" sz="1200" dirty="0" smtClean="0">
                        <a:solidFill>
                          <a:schemeClr val="bg1"/>
                        </a:solidFill>
                      </a:endParaRPr>
                    </a:p>
                    <a:p>
                      <a:pPr algn="r" rtl="1"/>
                      <a:r>
                        <a:rPr lang="he-IL" sz="1200" dirty="0" smtClean="0">
                          <a:solidFill>
                            <a:schemeClr val="bg1"/>
                          </a:solidFill>
                        </a:rPr>
                        <a:t>רמות ביצוע</a:t>
                      </a:r>
                      <a:endParaRPr lang="en-US" sz="1200" dirty="0">
                        <a:solidFill>
                          <a:schemeClr val="bg1"/>
                        </a:solidFill>
                      </a:endParaRPr>
                    </a:p>
                  </a:txBody>
                  <a:tcPr>
                    <a:solidFill>
                      <a:schemeClr val="accent4">
                        <a:lumMod val="75000"/>
                      </a:schemeClr>
                    </a:solidFill>
                  </a:tcPr>
                </a:tc>
              </a:tr>
              <a:tr h="1674797">
                <a:tc>
                  <a:txBody>
                    <a:bodyPr/>
                    <a:lstStyle/>
                    <a:p>
                      <a:pPr marL="171450" indent="-171450" algn="r" rtl="1">
                        <a:buFont typeface="Arial" pitchFamily="34" charset="0"/>
                        <a:buChar char="•"/>
                      </a:pPr>
                      <a:r>
                        <a:rPr lang="he-IL" sz="1000" dirty="0" smtClean="0">
                          <a:cs typeface="+mn-cs"/>
                        </a:rPr>
                        <a:t>תיאור</a:t>
                      </a:r>
                      <a:r>
                        <a:rPr lang="he-IL" sz="1000" baseline="0" dirty="0" smtClean="0">
                          <a:cs typeface="+mn-cs"/>
                        </a:rPr>
                        <a:t> 'מאחורי הקלעים' של תהליך בחירת הקישורים שנבחרו (</a:t>
                      </a:r>
                      <a:r>
                        <a:rPr lang="he-IL" sz="1000" baseline="0" dirty="0" err="1" smtClean="0">
                          <a:cs typeface="+mn-cs"/>
                        </a:rPr>
                        <a:t>התעדוף</a:t>
                      </a:r>
                      <a:r>
                        <a:rPr lang="he-IL" sz="1000" baseline="0" dirty="0" smtClean="0">
                          <a:cs typeface="+mn-cs"/>
                        </a:rPr>
                        <a:t>, הסינון, והרווחים וההפסדים של הוויתור).</a:t>
                      </a:r>
                      <a:endParaRPr lang="he-IL" sz="1000" dirty="0" smtClean="0">
                        <a:cs typeface="+mn-cs"/>
                      </a:endParaRPr>
                    </a:p>
                    <a:p>
                      <a:pPr marL="171450" indent="-171450" algn="r" rtl="1">
                        <a:buFont typeface="Arial" pitchFamily="34" charset="0"/>
                        <a:buChar char="•"/>
                      </a:pPr>
                      <a:r>
                        <a:rPr lang="he-IL" sz="1000" dirty="0" smtClean="0">
                          <a:cs typeface="+mn-cs"/>
                        </a:rPr>
                        <a:t>הצגה בהירה</a:t>
                      </a:r>
                      <a:r>
                        <a:rPr lang="he-IL" sz="1000" baseline="0" dirty="0" smtClean="0">
                          <a:cs typeface="+mn-cs"/>
                        </a:rPr>
                        <a:t>, רהוטה, ומנומקת תוך שיתוף התלמידים בכיתה. </a:t>
                      </a:r>
                    </a:p>
                    <a:p>
                      <a:pPr marL="171450" indent="-171450" algn="r" rtl="1">
                        <a:buFont typeface="Arial" pitchFamily="34" charset="0"/>
                        <a:buChar char="•"/>
                      </a:pPr>
                      <a:r>
                        <a:rPr lang="he-IL" sz="1000" baseline="0" dirty="0" smtClean="0">
                          <a:cs typeface="+mn-cs"/>
                        </a:rPr>
                        <a:t>שיתוף פעולה מיטבי בין חברי הקבוצה, הבא לידי ביטוי בתפקיד של כ"א מהמשתתפים.</a:t>
                      </a: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הנמקה מעמיקה לבחירה בקישורים.</a:t>
                      </a:r>
                    </a:p>
                    <a:p>
                      <a:pPr marL="171450" indent="-171450" algn="r" rtl="1">
                        <a:buFont typeface="Arial" pitchFamily="34" charset="0"/>
                        <a:buChar char="•"/>
                      </a:pPr>
                      <a:r>
                        <a:rPr lang="he-IL" sz="1000" dirty="0" smtClean="0">
                          <a:cs typeface="+mn-cs"/>
                        </a:rPr>
                        <a:t>תיאור מפורט המציג  את</a:t>
                      </a:r>
                      <a:r>
                        <a:rPr lang="he-IL" sz="1000" baseline="0" dirty="0" smtClean="0">
                          <a:cs typeface="+mn-cs"/>
                        </a:rPr>
                        <a:t> הקשר בין הטקסט הספרותי ובין הקישור שנבחר.</a:t>
                      </a:r>
                      <a:r>
                        <a:rPr lang="he-IL" sz="1000" dirty="0" smtClean="0">
                          <a:cs typeface="+mn-cs"/>
                        </a:rPr>
                        <a:t> קרי קיימת התייחסות לערך המוסף [מסקנה,</a:t>
                      </a:r>
                      <a:r>
                        <a:rPr lang="he-IL" sz="1000" baseline="0" dirty="0" smtClean="0">
                          <a:cs typeface="+mn-cs"/>
                        </a:rPr>
                        <a:t> תובנה, ידע חדש, הארה ועוד], </a:t>
                      </a:r>
                      <a:r>
                        <a:rPr lang="he-IL" sz="1000" dirty="0" smtClean="0">
                          <a:cs typeface="+mn-cs"/>
                        </a:rPr>
                        <a:t>שרכשתם</a:t>
                      </a:r>
                      <a:r>
                        <a:rPr lang="he-IL" sz="1000" baseline="0" dirty="0" smtClean="0">
                          <a:cs typeface="+mn-cs"/>
                        </a:rPr>
                        <a:t> </a:t>
                      </a:r>
                      <a:r>
                        <a:rPr lang="he-IL" sz="1000" dirty="0" smtClean="0">
                          <a:cs typeface="+mn-cs"/>
                        </a:rPr>
                        <a:t>בעקבות הקישור</a:t>
                      </a:r>
                      <a:r>
                        <a:rPr lang="he-IL" sz="1000" baseline="0" dirty="0" smtClean="0">
                          <a:cs typeface="+mn-cs"/>
                        </a:rPr>
                        <a:t> החיצוני והשקתו עם הטקסט הספרותי. </a:t>
                      </a:r>
                    </a:p>
                    <a:p>
                      <a:pPr marL="171450" indent="-171450" algn="r" rtl="1">
                        <a:buFont typeface="Arial" pitchFamily="34" charset="0"/>
                        <a:buChar char="•"/>
                      </a:pPr>
                      <a:endParaRPr lang="he-IL" sz="1000" baseline="0" dirty="0" smtClean="0">
                        <a:cs typeface="+mn-cs"/>
                      </a:endParaRPr>
                    </a:p>
                    <a:p>
                      <a:pPr marL="0" indent="0" algn="r" rtl="1">
                        <a:buFont typeface="Arial" pitchFamily="34" charset="0"/>
                        <a:buNone/>
                      </a:pPr>
                      <a:r>
                        <a:rPr lang="he-IL" sz="1000" baseline="0" dirty="0" smtClean="0">
                          <a:cs typeface="+mn-cs"/>
                        </a:rPr>
                        <a:t> </a:t>
                      </a:r>
                      <a:r>
                        <a:rPr lang="he-IL" sz="1000" baseline="0" dirty="0" smtClean="0">
                          <a:solidFill>
                            <a:srgbClr val="C00000"/>
                          </a:solidFill>
                          <a:cs typeface="+mn-cs"/>
                        </a:rPr>
                        <a:t>* </a:t>
                      </a:r>
                      <a:r>
                        <a:rPr lang="he-IL" sz="1000" b="1" baseline="0" dirty="0" smtClean="0">
                          <a:solidFill>
                            <a:srgbClr val="C00000"/>
                          </a:solidFill>
                          <a:cs typeface="+mj-cs"/>
                        </a:rPr>
                        <a:t>הארה: במטלה זו כדאי לשאול את עצמכם שוב ושוב </a:t>
                      </a:r>
                    </a:p>
                    <a:p>
                      <a:pPr marL="0" indent="0" algn="r" rtl="1">
                        <a:buFont typeface="Arial" pitchFamily="34" charset="0"/>
                        <a:buNone/>
                      </a:pPr>
                      <a:r>
                        <a:rPr lang="he-IL" sz="1000" b="1" baseline="0" dirty="0" smtClean="0">
                          <a:solidFill>
                            <a:srgbClr val="C00000"/>
                          </a:solidFill>
                          <a:cs typeface="+mj-cs"/>
                        </a:rPr>
                        <a:t>   "מה למדנו מהקישור?" "מה התחדש לנו? "איך זה בא לידי ביטוי?"</a:t>
                      </a:r>
                    </a:p>
                    <a:p>
                      <a:pPr marL="0" indent="0" algn="r" rtl="1">
                        <a:buFont typeface="Arial" pitchFamily="34" charset="0"/>
                        <a:buNone/>
                      </a:pPr>
                      <a:r>
                        <a:rPr lang="he-IL" sz="1000" b="1" baseline="0" dirty="0" smtClean="0">
                          <a:solidFill>
                            <a:srgbClr val="C00000"/>
                          </a:solidFill>
                          <a:cs typeface="+mj-cs"/>
                        </a:rPr>
                        <a:t>   זאת כדי לחזק את היכולת שלכם לחבר חיבור איתן בין הטקסט </a:t>
                      </a:r>
                    </a:p>
                    <a:p>
                      <a:pPr marL="0" indent="0" algn="r" rtl="1">
                        <a:buFont typeface="Arial" pitchFamily="34" charset="0"/>
                        <a:buNone/>
                      </a:pPr>
                      <a:r>
                        <a:rPr lang="he-IL" sz="1000" b="1" baseline="0" dirty="0" smtClean="0">
                          <a:solidFill>
                            <a:srgbClr val="C00000"/>
                          </a:solidFill>
                          <a:cs typeface="+mj-cs"/>
                        </a:rPr>
                        <a:t>   הספרותי והקישור החיצוני שבחרתם.</a:t>
                      </a:r>
                      <a:endParaRPr lang="he-IL" sz="1000" b="1" dirty="0" smtClean="0">
                        <a:solidFill>
                          <a:srgbClr val="C00000"/>
                        </a:solidFill>
                        <a:cs typeface="+mj-cs"/>
                      </a:endParaRPr>
                    </a:p>
                    <a:p>
                      <a:pPr marL="0" indent="0" algn="r" rtl="1">
                        <a:buFont typeface="Arial" pitchFamily="34" charset="0"/>
                        <a:buNone/>
                      </a:pPr>
                      <a:endParaRPr lang="he-IL" sz="1000" dirty="0" smtClean="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בחירה של שני קישורים חיצוניים משמעותיים ומהותיים, כך שיוצג קשר רב ממדי ועמוק בין הטקסט הספרותי לבין הקישור החיצוני. </a:t>
                      </a:r>
                    </a:p>
                    <a:p>
                      <a:pPr marL="171450" indent="-171450" algn="r" rtl="1">
                        <a:buFont typeface="Arial" pitchFamily="34" charset="0"/>
                        <a:buChar char="•"/>
                      </a:pPr>
                      <a:r>
                        <a:rPr lang="he-IL" sz="1000" baseline="0" dirty="0" smtClean="0">
                          <a:cs typeface="+mn-cs"/>
                        </a:rPr>
                        <a:t>הקישורים ייצרו הארה ועיבוי של הכתוב ויהיו בהם בבחינת ערך מוסף וחידוש.</a:t>
                      </a:r>
                    </a:p>
                    <a:p>
                      <a:pPr marL="171450" indent="-171450" algn="r" rtl="1">
                        <a:buFont typeface="Arial" pitchFamily="34" charset="0"/>
                        <a:buChar char="•"/>
                      </a:pPr>
                      <a:r>
                        <a:rPr lang="he-IL" sz="1000" baseline="0" dirty="0" smtClean="0">
                          <a:cs typeface="+mn-cs"/>
                        </a:rPr>
                        <a:t>הקישורים יהיו מתחומי דעת שונים.</a:t>
                      </a:r>
                    </a:p>
                  </a:txBody>
                  <a:tcPr>
                    <a:solidFill>
                      <a:schemeClr val="accent4">
                        <a:lumMod val="40000"/>
                        <a:lumOff val="60000"/>
                      </a:schemeClr>
                    </a:solidFill>
                  </a:tcPr>
                </a:tc>
                <a:tc>
                  <a:txBody>
                    <a:bodyPr/>
                    <a:lstStyle/>
                    <a:p>
                      <a:pPr algn="ctr" rtl="1"/>
                      <a:r>
                        <a:rPr lang="he-IL" sz="1400" b="1" dirty="0" smtClean="0"/>
                        <a:t>רמה מיטבית</a:t>
                      </a:r>
                    </a:p>
                    <a:p>
                      <a:pPr algn="ctr" rtl="1"/>
                      <a:endParaRPr lang="he-IL" dirty="0" smtClean="0"/>
                    </a:p>
                    <a:p>
                      <a:pPr algn="ctr" rtl="1"/>
                      <a:r>
                        <a:rPr lang="he-IL" sz="1400" b="1" dirty="0" smtClean="0"/>
                        <a:t>85-100</a:t>
                      </a:r>
                      <a:endParaRPr lang="en-US" sz="1400" b="1" dirty="0"/>
                    </a:p>
                  </a:txBody>
                  <a:tcPr>
                    <a:solidFill>
                      <a:schemeClr val="accent4">
                        <a:lumMod val="40000"/>
                        <a:lumOff val="60000"/>
                      </a:schemeClr>
                    </a:solidFill>
                  </a:tcPr>
                </a:tc>
              </a:tr>
              <a:tr h="1543524">
                <a:tc>
                  <a:txBody>
                    <a:bodyPr/>
                    <a:lstStyle/>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000" baseline="0" dirty="0" smtClean="0">
                          <a:cs typeface="+mn-cs"/>
                        </a:rPr>
                        <a:t>'מאחורי הקלעים' –תיאור חלקי של תהליך בחירת הקישורים שנבחרו (</a:t>
                      </a:r>
                      <a:r>
                        <a:rPr lang="he-IL" sz="1000" baseline="0" dirty="0" err="1" smtClean="0">
                          <a:cs typeface="+mn-cs"/>
                        </a:rPr>
                        <a:t>התעדוף</a:t>
                      </a:r>
                      <a:r>
                        <a:rPr lang="he-IL" sz="1000" baseline="0" dirty="0" smtClean="0">
                          <a:cs typeface="+mn-cs"/>
                        </a:rPr>
                        <a:t>, הסינון, והרווחים וההפסדים של הוויתור).</a:t>
                      </a:r>
                      <a:endParaRPr lang="he-IL" sz="1000" dirty="0" smtClean="0">
                        <a:cs typeface="+mn-cs"/>
                      </a:endParaRPr>
                    </a:p>
                    <a:p>
                      <a:pPr marL="171450" indent="-171450" algn="r" rtl="1">
                        <a:buFont typeface="Arial" pitchFamily="34" charset="0"/>
                        <a:buChar char="•"/>
                      </a:pPr>
                      <a:r>
                        <a:rPr lang="he-IL" sz="1000" dirty="0" smtClean="0">
                          <a:cs typeface="+mn-cs"/>
                        </a:rPr>
                        <a:t>הצגה חלקית וחסרה,</a:t>
                      </a:r>
                      <a:r>
                        <a:rPr lang="he-IL" sz="1000" baseline="0" dirty="0" smtClean="0">
                          <a:cs typeface="+mn-cs"/>
                        </a:rPr>
                        <a:t> תוך שיתוף מצומצם של התלמידים. </a:t>
                      </a:r>
                    </a:p>
                    <a:p>
                      <a:pPr marL="171450" indent="-171450" algn="r" rtl="1">
                        <a:buFont typeface="Arial" pitchFamily="34" charset="0"/>
                        <a:buChar char="•"/>
                      </a:pPr>
                      <a:r>
                        <a:rPr lang="he-IL" sz="1000" baseline="0" dirty="0" smtClean="0">
                          <a:cs typeface="+mn-cs"/>
                        </a:rPr>
                        <a:t>שיתוף פעולה חלקי בין חברי הקבוצה, הבא לידי ביטוי בתפקיד של כ"א מהמשתתפים.</a:t>
                      </a:r>
                      <a:endParaRPr lang="he-IL" sz="1000" dirty="0" smtClean="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dirty="0" smtClean="0">
                          <a:cs typeface="+mn-cs"/>
                        </a:rPr>
                        <a:t>הנמקה חלקית לבחירה בקישורים.</a:t>
                      </a:r>
                    </a:p>
                    <a:p>
                      <a:pPr marL="171450" indent="-171450" algn="r" rtl="1">
                        <a:buFont typeface="Arial" pitchFamily="34" charset="0"/>
                        <a:buChar char="•"/>
                      </a:pPr>
                      <a:r>
                        <a:rPr lang="he-IL" sz="1000" dirty="0" smtClean="0">
                          <a:cs typeface="+mn-cs"/>
                        </a:rPr>
                        <a:t>תיאור חלקי המציג  את הקשר בין הטקסט הספרותי ובין הקישור שנבחר. קרי קיימת התייחסות חלקית או חסרה לערך המוסף [מסקנה, תובנה, ידע חדש, הארה ועוד], שרכשתם</a:t>
                      </a:r>
                      <a:r>
                        <a:rPr lang="he-IL" sz="1000" baseline="0" dirty="0" smtClean="0">
                          <a:cs typeface="+mn-cs"/>
                        </a:rPr>
                        <a:t> </a:t>
                      </a:r>
                      <a:r>
                        <a:rPr lang="he-IL" sz="1000" dirty="0" smtClean="0">
                          <a:cs typeface="+mn-cs"/>
                        </a:rPr>
                        <a:t>בעקבות הקישור החיצוני והשקתו עם הטקסט הספרותי. </a:t>
                      </a:r>
                    </a:p>
                    <a:p>
                      <a:pPr algn="r" rtl="1"/>
                      <a:endParaRPr lang="he-IL" sz="1000" dirty="0" smtClean="0">
                        <a:cs typeface="+mn-cs"/>
                      </a:endParaRPr>
                    </a:p>
                    <a:p>
                      <a:pPr algn="r" rtl="1"/>
                      <a:endParaRPr lang="en-US" sz="1000" dirty="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baseline="0" dirty="0" smtClean="0">
                          <a:cs typeface="+mn-cs"/>
                        </a:rPr>
                        <a:t>בחירה של שני קישורים חיצוניים, כך שיוצג קשר חלקי בין הטקסט הספרותי לבין הקישור החיצוני. </a:t>
                      </a:r>
                    </a:p>
                    <a:p>
                      <a:pPr marL="171450" indent="-171450" algn="r" rtl="1">
                        <a:buFont typeface="Arial" pitchFamily="34" charset="0"/>
                        <a:buChar char="•"/>
                      </a:pPr>
                      <a:r>
                        <a:rPr lang="he-IL" sz="1000" baseline="0" dirty="0" smtClean="0">
                          <a:cs typeface="+mn-cs"/>
                        </a:rPr>
                        <a:t>לחילופין – קישור אחד יהא מיטבי והשני חלקי.</a:t>
                      </a:r>
                    </a:p>
                    <a:p>
                      <a:pPr marL="171450" indent="-171450" algn="r" rtl="1">
                        <a:buFont typeface="Arial" pitchFamily="34" charset="0"/>
                        <a:buChar char="•"/>
                      </a:pPr>
                      <a:r>
                        <a:rPr lang="he-IL" sz="1000" baseline="0" dirty="0" smtClean="0">
                          <a:cs typeface="+mn-cs"/>
                        </a:rPr>
                        <a:t>הקישורים ייצרו קשר חלקי עם הכתוב, ויהיה בהם בבחינת ערך מוסף חסר או חלקי.</a:t>
                      </a:r>
                    </a:p>
                    <a:p>
                      <a:pPr marL="171450" indent="-171450" algn="r" rtl="1">
                        <a:buFont typeface="Arial" pitchFamily="34" charset="0"/>
                        <a:buChar char="•"/>
                      </a:pPr>
                      <a:r>
                        <a:rPr lang="he-IL" sz="1000" baseline="0" dirty="0" smtClean="0">
                          <a:cs typeface="+mn-cs"/>
                        </a:rPr>
                        <a:t>הקישורים יהיו מאותו תחום דעת.</a:t>
                      </a:r>
                    </a:p>
                    <a:p>
                      <a:pPr marL="0" indent="0" algn="r" rtl="1">
                        <a:buFont typeface="Arial" pitchFamily="34" charset="0"/>
                        <a:buNone/>
                      </a:pPr>
                      <a:endParaRPr lang="he-IL" sz="1000" baseline="0" dirty="0" smtClean="0">
                        <a:cs typeface="+mn-cs"/>
                      </a:endParaRPr>
                    </a:p>
                  </a:txBody>
                  <a:tcPr>
                    <a:solidFill>
                      <a:schemeClr val="accent4">
                        <a:lumMod val="20000"/>
                        <a:lumOff val="80000"/>
                      </a:schemeClr>
                    </a:solidFill>
                  </a:tcPr>
                </a:tc>
                <a:tc>
                  <a:txBody>
                    <a:bodyPr/>
                    <a:lstStyle/>
                    <a:p>
                      <a:pPr algn="ctr" rtl="1"/>
                      <a:r>
                        <a:rPr lang="he-IL" sz="1400" b="1" dirty="0" smtClean="0"/>
                        <a:t>רמה חלקית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60-84</a:t>
                      </a:r>
                      <a:endParaRPr lang="en-US" sz="1400" b="1" dirty="0" smtClean="0"/>
                    </a:p>
                    <a:p>
                      <a:pPr algn="ctr" rtl="1"/>
                      <a:endParaRPr lang="he-IL" dirty="0" smtClean="0"/>
                    </a:p>
                    <a:p>
                      <a:pPr algn="ctr" rtl="1"/>
                      <a:endParaRPr lang="en-US" dirty="0"/>
                    </a:p>
                  </a:txBody>
                  <a:tcPr>
                    <a:solidFill>
                      <a:schemeClr val="accent4">
                        <a:lumMod val="20000"/>
                        <a:lumOff val="80000"/>
                      </a:schemeClr>
                    </a:solidFill>
                  </a:tcPr>
                </a:tc>
              </a:tr>
              <a:tr h="1198714">
                <a:tc>
                  <a:txBody>
                    <a:bodyPr/>
                    <a:lstStyle/>
                    <a:p>
                      <a:pPr marL="171450" indent="-171450" algn="r" rtl="1">
                        <a:buFont typeface="Arial" pitchFamily="34" charset="0"/>
                        <a:buChar char="•"/>
                      </a:pPr>
                      <a:r>
                        <a:rPr lang="he-IL" sz="1000" dirty="0" smtClean="0">
                          <a:cs typeface="+mn-cs"/>
                        </a:rPr>
                        <a:t>אין התייחסות ל'מאחורי הקלעים' </a:t>
                      </a:r>
                      <a:r>
                        <a:rPr lang="he-IL" sz="1000" smtClean="0">
                          <a:cs typeface="+mn-cs"/>
                        </a:rPr>
                        <a:t>של התהליך.</a:t>
                      </a:r>
                      <a:endParaRPr lang="he-IL" sz="1000" dirty="0" smtClean="0">
                        <a:cs typeface="+mn-cs"/>
                      </a:endParaRPr>
                    </a:p>
                    <a:p>
                      <a:pPr marL="171450" indent="-171450" algn="r" rtl="1">
                        <a:buFont typeface="Arial" pitchFamily="34" charset="0"/>
                        <a:buChar char="•"/>
                      </a:pPr>
                      <a:r>
                        <a:rPr lang="he-IL" sz="1000" dirty="0" smtClean="0">
                          <a:cs typeface="+mn-cs"/>
                        </a:rPr>
                        <a:t>הצגה  חלקית, חסרה ולעיתים שגויה,</a:t>
                      </a:r>
                      <a:r>
                        <a:rPr lang="he-IL" sz="1000" baseline="0" dirty="0" smtClean="0">
                          <a:cs typeface="+mn-cs"/>
                        </a:rPr>
                        <a:t> ללא </a:t>
                      </a:r>
                      <a:r>
                        <a:rPr lang="he-IL" sz="1000" dirty="0" smtClean="0">
                          <a:cs typeface="+mn-cs"/>
                        </a:rPr>
                        <a:t>שיתוף של התלמידים.</a:t>
                      </a:r>
                    </a:p>
                    <a:p>
                      <a:pPr marL="171450" indent="-171450" algn="r" rtl="1">
                        <a:buFont typeface="Arial" pitchFamily="34" charset="0"/>
                        <a:buChar char="•"/>
                      </a:pPr>
                      <a:r>
                        <a:rPr lang="he-IL" sz="1000" dirty="0" smtClean="0">
                          <a:cs typeface="+mn-cs"/>
                        </a:rPr>
                        <a:t>אין שיתוף</a:t>
                      </a:r>
                      <a:r>
                        <a:rPr lang="he-IL" sz="1000" baseline="0" dirty="0" smtClean="0">
                          <a:cs typeface="+mn-cs"/>
                        </a:rPr>
                        <a:t> בין המשתתפים. </a:t>
                      </a:r>
                      <a:endParaRPr lang="he-IL"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אין הנמקה לבחירה בקישורים,</a:t>
                      </a:r>
                      <a:r>
                        <a:rPr lang="he-IL" sz="1000" baseline="0" dirty="0" smtClean="0">
                          <a:cs typeface="+mn-cs"/>
                        </a:rPr>
                        <a:t> או ההנמקה אינה רלוונטית.</a:t>
                      </a:r>
                      <a:endParaRPr lang="he-IL" sz="1000" dirty="0" smtClean="0">
                        <a:cs typeface="+mn-cs"/>
                      </a:endParaRPr>
                    </a:p>
                    <a:p>
                      <a:pPr marL="171450" indent="-171450" algn="r" rtl="1">
                        <a:buFont typeface="Arial" pitchFamily="34" charset="0"/>
                        <a:buChar char="•"/>
                      </a:pPr>
                      <a:r>
                        <a:rPr lang="he-IL" sz="1000" dirty="0" smtClean="0">
                          <a:cs typeface="+mn-cs"/>
                        </a:rPr>
                        <a:t>חסר תיאור המציג  את הקשר בין הטקסט הספרותי ובין הקישור שנבחר. </a:t>
                      </a:r>
                    </a:p>
                    <a:p>
                      <a:pPr algn="r" rtl="1"/>
                      <a:r>
                        <a:rPr lang="he-IL" sz="1000" dirty="0" smtClean="0">
                          <a:cs typeface="+mn-cs"/>
                        </a:rPr>
                        <a:t> </a:t>
                      </a: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effectLst/>
                          <a:cs typeface="+mn-cs"/>
                        </a:rPr>
                        <a:t>בחירה של קישור חיצוני</a:t>
                      </a:r>
                      <a:r>
                        <a:rPr lang="he-IL" sz="1000" baseline="0" dirty="0" smtClean="0">
                          <a:effectLst/>
                          <a:cs typeface="+mn-cs"/>
                        </a:rPr>
                        <a:t> אחד </a:t>
                      </a:r>
                      <a:r>
                        <a:rPr lang="he-IL" sz="1000" dirty="0" smtClean="0">
                          <a:effectLst/>
                          <a:cs typeface="+mn-cs"/>
                        </a:rPr>
                        <a:t>כך שהוצג קשר חלקי בין הטקסט הספרותי לבין הקישור החיצוני. </a:t>
                      </a:r>
                    </a:p>
                    <a:p>
                      <a:pPr marL="171450" indent="-171450" algn="r" rtl="1">
                        <a:buFont typeface="Arial" pitchFamily="34" charset="0"/>
                        <a:buChar char="•"/>
                      </a:pPr>
                      <a:r>
                        <a:rPr lang="he-IL" sz="1000" dirty="0" smtClean="0">
                          <a:effectLst/>
                          <a:cs typeface="+mn-cs"/>
                        </a:rPr>
                        <a:t>הקישור יצר קשר חלקי עם הכתוב, ולא</a:t>
                      </a:r>
                      <a:r>
                        <a:rPr lang="he-IL" sz="1000" baseline="0" dirty="0" smtClean="0">
                          <a:effectLst/>
                          <a:cs typeface="+mn-cs"/>
                        </a:rPr>
                        <a:t> </a:t>
                      </a:r>
                      <a:r>
                        <a:rPr lang="he-IL" sz="1000" dirty="0" smtClean="0">
                          <a:effectLst/>
                          <a:cs typeface="+mn-cs"/>
                        </a:rPr>
                        <a:t>היה בו בבחינת ערך מוסף.</a:t>
                      </a:r>
                    </a:p>
                    <a:p>
                      <a:pPr marL="171450" indent="-171450" algn="r" rtl="1">
                        <a:buFont typeface="Arial" pitchFamily="34" charset="0"/>
                        <a:buChar char="•"/>
                      </a:pPr>
                      <a:r>
                        <a:rPr lang="he-IL" sz="1000" dirty="0" smtClean="0">
                          <a:effectLst/>
                          <a:cs typeface="+mn-cs"/>
                        </a:rPr>
                        <a:t>הקישור מאותו תחום דעת.</a:t>
                      </a:r>
                    </a:p>
                    <a:p>
                      <a:pPr marL="171450" indent="-171450" algn="r" rtl="1">
                        <a:buFont typeface="Arial" pitchFamily="34" charset="0"/>
                        <a:buChar char="•"/>
                      </a:pPr>
                      <a:endParaRPr lang="en-US" sz="1000" dirty="0">
                        <a:effectLst/>
                        <a:cs typeface="+mn-cs"/>
                      </a:endParaRPr>
                    </a:p>
                  </a:txBody>
                  <a:tcPr>
                    <a:solidFill>
                      <a:schemeClr val="accent4">
                        <a:lumMod val="40000"/>
                        <a:lumOff val="60000"/>
                      </a:schemeClr>
                    </a:solidFill>
                  </a:tcPr>
                </a:tc>
                <a:tc>
                  <a:txBody>
                    <a:bodyPr/>
                    <a:lstStyle/>
                    <a:p>
                      <a:pPr algn="ctr" rtl="1"/>
                      <a:r>
                        <a:rPr lang="he-IL" dirty="0" smtClean="0"/>
                        <a:t> </a:t>
                      </a:r>
                      <a:r>
                        <a:rPr lang="he-IL" sz="1400" b="1" dirty="0" smtClean="0"/>
                        <a:t>רמה התחלתית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59 ומטה</a:t>
                      </a:r>
                      <a:endParaRPr lang="en-US" sz="1400" b="1" dirty="0" smtClean="0"/>
                    </a:p>
                    <a:p>
                      <a:pPr algn="ctr" rtl="1"/>
                      <a:endParaRPr lang="he-IL" dirty="0" smtClean="0"/>
                    </a:p>
                    <a:p>
                      <a:pPr algn="ctr" rtl="1"/>
                      <a:endParaRPr lang="en-US" dirty="0"/>
                    </a:p>
                  </a:txBody>
                  <a:tcPr>
                    <a:solidFill>
                      <a:schemeClr val="accent4">
                        <a:lumMod val="40000"/>
                        <a:lumOff val="60000"/>
                      </a:schemeClr>
                    </a:solidFill>
                  </a:tcPr>
                </a:tc>
              </a:tr>
            </a:tbl>
          </a:graphicData>
        </a:graphic>
      </p:graphicFrame>
      <p:cxnSp>
        <p:nvCxnSpPr>
          <p:cNvPr id="5" name="מחבר ישר 4"/>
          <p:cNvCxnSpPr/>
          <p:nvPr/>
        </p:nvCxnSpPr>
        <p:spPr>
          <a:xfrm flipV="1">
            <a:off x="7623720" y="999532"/>
            <a:ext cx="1296144" cy="504056"/>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6" descr="http://www.yahalomschool.org/portals/45/images/animation/5621_(2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811368">
            <a:off x="6012160" y="88358"/>
            <a:ext cx="1172269" cy="5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70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195283"/>
            <a:ext cx="6840760" cy="743769"/>
          </a:xfrm>
          <a:solidFill>
            <a:schemeClr val="accent4">
              <a:lumMod val="40000"/>
              <a:lumOff val="60000"/>
            </a:schemeClr>
          </a:solidFill>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he-IL" sz="3200" b="1" dirty="0" smtClean="0">
                <a:solidFill>
                  <a:schemeClr val="accent4">
                    <a:lumMod val="75000"/>
                  </a:schemeClr>
                </a:solidFill>
                <a:latin typeface="Guttman Yad-Brush" pitchFamily="2" charset="-79"/>
                <a:ea typeface="Tahoma" pitchFamily="34" charset="0"/>
                <a:cs typeface="Guttman Yad-Brush" pitchFamily="2" charset="-79"/>
              </a:rPr>
              <a:t>ביקור אצל ידיד</a:t>
            </a:r>
            <a:endParaRPr lang="he-IL" sz="3200" b="1" dirty="0">
              <a:solidFill>
                <a:schemeClr val="accent4">
                  <a:lumMod val="75000"/>
                </a:schemeClr>
              </a:solidFill>
              <a:latin typeface="Guttman Yad-Brush" pitchFamily="2" charset="-79"/>
              <a:ea typeface="Tahoma" pitchFamily="34" charset="0"/>
              <a:cs typeface="Guttman Yad-Brush" pitchFamily="2" charset="-79"/>
            </a:endParaRPr>
          </a:p>
        </p:txBody>
      </p:sp>
      <p:sp>
        <p:nvSpPr>
          <p:cNvPr id="4" name="AutoShape 12"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8" descr="http://cafe.themarker.com/media/t/295/228/4/file_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6703">
            <a:off x="191047" y="1267919"/>
            <a:ext cx="2613036" cy="1497606"/>
          </a:xfrm>
          <a:prstGeom prst="rect">
            <a:avLst/>
          </a:prstGeom>
          <a:noFill/>
          <a:extLst>
            <a:ext uri="{909E8E84-426E-40DD-AFC4-6F175D3DCCD1}">
              <a14:hiddenFill xmlns:a14="http://schemas.microsoft.com/office/drawing/2010/main">
                <a:solidFill>
                  <a:srgbClr val="FFFFFF"/>
                </a:solidFill>
              </a14:hiddenFill>
            </a:ext>
          </a:extLst>
        </p:spPr>
      </p:pic>
      <p:sp>
        <p:nvSpPr>
          <p:cNvPr id="10" name="מציין מיקום תוכן 9"/>
          <p:cNvSpPr>
            <a:spLocks noGrp="1"/>
          </p:cNvSpPr>
          <p:nvPr>
            <p:ph idx="1"/>
          </p:nvPr>
        </p:nvSpPr>
        <p:spPr>
          <a:xfrm>
            <a:off x="1835697" y="1241376"/>
            <a:ext cx="7200800" cy="5499992"/>
          </a:xfrm>
          <a:prstGeom prst="round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r" rtl="1">
              <a:buNone/>
            </a:pPr>
            <a:r>
              <a:rPr lang="he-IL" sz="2300" b="1" dirty="0" smtClean="0">
                <a:solidFill>
                  <a:schemeClr val="tx1"/>
                </a:solidFill>
              </a:rPr>
              <a:t>                  מטרת היחידה</a:t>
            </a:r>
          </a:p>
          <a:p>
            <a:pPr marL="0" indent="0" algn="r" rtl="1">
              <a:buNone/>
            </a:pPr>
            <a:r>
              <a:rPr lang="he-IL" sz="2300" dirty="0" smtClean="0">
                <a:solidFill>
                  <a:schemeClr val="tx1"/>
                </a:solidFill>
              </a:rPr>
              <a:t>יצירת השוואה בין הרומן ליצירה ספרותית אחרת, </a:t>
            </a:r>
            <a:r>
              <a:rPr lang="he-IL" sz="2300" dirty="0">
                <a:solidFill>
                  <a:schemeClr val="tx1"/>
                </a:solidFill>
              </a:rPr>
              <a:t>כדי ליצור דיאלוג שיאיר את הרומן מנקודות מבט ספרותיות חדשות </a:t>
            </a:r>
            <a:r>
              <a:rPr lang="he-IL" sz="1700" dirty="0">
                <a:solidFill>
                  <a:schemeClr val="tx1"/>
                </a:solidFill>
              </a:rPr>
              <a:t>(מומלץ </a:t>
            </a:r>
            <a:r>
              <a:rPr lang="he-IL" sz="1700" dirty="0" smtClean="0">
                <a:solidFill>
                  <a:schemeClr val="tx1"/>
                </a:solidFill>
              </a:rPr>
              <a:t>מז'אנר אחר – שיר או סיפור).</a:t>
            </a:r>
          </a:p>
          <a:p>
            <a:pPr marL="0" indent="0" algn="r" rtl="1">
              <a:buNone/>
            </a:pPr>
            <a:endParaRPr lang="he-IL" sz="1800" b="1" dirty="0" smtClean="0">
              <a:solidFill>
                <a:srgbClr val="31910B"/>
              </a:solidFill>
            </a:endParaRPr>
          </a:p>
          <a:p>
            <a:pPr marL="0" indent="0" algn="r" rtl="1">
              <a:buNone/>
            </a:pPr>
            <a:r>
              <a:rPr lang="he-IL" sz="1900" b="1" dirty="0" smtClean="0">
                <a:solidFill>
                  <a:schemeClr val="tx1"/>
                </a:solidFill>
              </a:rPr>
              <a:t>מהלך </a:t>
            </a:r>
            <a:r>
              <a:rPr lang="he-IL" sz="1900" b="1" dirty="0">
                <a:solidFill>
                  <a:schemeClr val="tx1"/>
                </a:solidFill>
              </a:rPr>
              <a:t>העבודה:</a:t>
            </a:r>
          </a:p>
          <a:p>
            <a:pPr marL="0" indent="0" algn="r" rtl="1">
              <a:buNone/>
            </a:pPr>
            <a:r>
              <a:rPr lang="he-IL" sz="1900" dirty="0" smtClean="0">
                <a:solidFill>
                  <a:schemeClr val="tx1"/>
                </a:solidFill>
              </a:rPr>
              <a:t>אתרו </a:t>
            </a:r>
            <a:r>
              <a:rPr lang="he-IL" sz="1900" dirty="0">
                <a:solidFill>
                  <a:schemeClr val="tx1"/>
                </a:solidFill>
              </a:rPr>
              <a:t>שיר או סיפור המתכתב עם </a:t>
            </a:r>
            <a:r>
              <a:rPr lang="he-IL" sz="1900" dirty="0" smtClean="0">
                <a:solidFill>
                  <a:schemeClr val="tx1"/>
                </a:solidFill>
              </a:rPr>
              <a:t>הרומן, וערכו השוואה בתוכה </a:t>
            </a:r>
            <a:r>
              <a:rPr lang="he-IL" sz="1900" u="sng" dirty="0" smtClean="0">
                <a:solidFill>
                  <a:schemeClr val="tx1"/>
                </a:solidFill>
              </a:rPr>
              <a:t>שניים/שלושה תבחינים</a:t>
            </a:r>
            <a:r>
              <a:rPr lang="he-IL" sz="1700" dirty="0" smtClean="0">
                <a:solidFill>
                  <a:schemeClr val="tx1"/>
                </a:solidFill>
              </a:rPr>
              <a:t> </a:t>
            </a:r>
            <a:r>
              <a:rPr lang="he-IL" sz="1900" dirty="0" smtClean="0">
                <a:solidFill>
                  <a:schemeClr val="tx1"/>
                </a:solidFill>
              </a:rPr>
              <a:t>ומסקנה.</a:t>
            </a:r>
          </a:p>
          <a:p>
            <a:pPr marL="0" indent="0" algn="r" rtl="1">
              <a:buNone/>
            </a:pPr>
            <a:endParaRPr lang="he-IL" sz="1900" dirty="0">
              <a:solidFill>
                <a:schemeClr val="tx1"/>
              </a:solidFill>
            </a:endParaRPr>
          </a:p>
          <a:p>
            <a:pPr marL="0" indent="0" algn="r" rtl="1">
              <a:buNone/>
            </a:pPr>
            <a:r>
              <a:rPr lang="he-IL" sz="1900" b="1" dirty="0">
                <a:solidFill>
                  <a:schemeClr val="tx1"/>
                </a:solidFill>
              </a:rPr>
              <a:t>דרך ההגשה:</a:t>
            </a:r>
          </a:p>
          <a:p>
            <a:pPr marL="0" indent="0" algn="r" rtl="1">
              <a:buNone/>
            </a:pPr>
            <a:r>
              <a:rPr lang="he-IL" sz="1900" dirty="0">
                <a:solidFill>
                  <a:schemeClr val="tx1"/>
                </a:solidFill>
              </a:rPr>
              <a:t>מצגת שתכלול </a:t>
            </a:r>
            <a:r>
              <a:rPr lang="he-IL" sz="1900" dirty="0" smtClean="0">
                <a:solidFill>
                  <a:schemeClr val="tx1"/>
                </a:solidFill>
              </a:rPr>
              <a:t>ארבע </a:t>
            </a:r>
            <a:r>
              <a:rPr lang="he-IL" sz="1900" dirty="0">
                <a:solidFill>
                  <a:schemeClr val="tx1"/>
                </a:solidFill>
              </a:rPr>
              <a:t>שקופיות </a:t>
            </a:r>
            <a:r>
              <a:rPr lang="he-IL" sz="1700" b="1" dirty="0">
                <a:solidFill>
                  <a:schemeClr val="tx1"/>
                </a:solidFill>
              </a:rPr>
              <a:t>(פירוט </a:t>
            </a:r>
            <a:r>
              <a:rPr lang="he-IL" sz="1700" b="1" dirty="0" smtClean="0">
                <a:solidFill>
                  <a:schemeClr val="tx1"/>
                </a:solidFill>
              </a:rPr>
              <a:t>בשקופית הבאה)</a:t>
            </a:r>
            <a:endParaRPr lang="he-IL" sz="1700" b="1" dirty="0" smtClean="0">
              <a:solidFill>
                <a:srgbClr val="C00000"/>
              </a:solidFill>
            </a:endParaRPr>
          </a:p>
          <a:p>
            <a:pPr marL="0" indent="0" algn="r" rtl="1">
              <a:buNone/>
            </a:pPr>
            <a:endParaRPr lang="he-IL" sz="1700" b="1" dirty="0" smtClean="0">
              <a:solidFill>
                <a:srgbClr val="C00000"/>
              </a:solidFill>
            </a:endParaRPr>
          </a:p>
          <a:p>
            <a:pPr marL="0" indent="0" algn="r" rtl="1">
              <a:buNone/>
            </a:pPr>
            <a:r>
              <a:rPr lang="he-IL" sz="1700" b="1" dirty="0" smtClean="0">
                <a:solidFill>
                  <a:srgbClr val="C00000"/>
                </a:solidFill>
              </a:rPr>
              <a:t>רגע</a:t>
            </a:r>
            <a:r>
              <a:rPr lang="he-IL" sz="1700" b="1" dirty="0">
                <a:solidFill>
                  <a:srgbClr val="C00000"/>
                </a:solidFill>
              </a:rPr>
              <a:t>...</a:t>
            </a:r>
          </a:p>
          <a:p>
            <a:pPr marL="0" indent="0" algn="r" rtl="1">
              <a:buNone/>
            </a:pPr>
            <a:r>
              <a:rPr lang="he-IL" sz="1500" b="1" dirty="0">
                <a:solidFill>
                  <a:srgbClr val="C00000"/>
                </a:solidFill>
              </a:rPr>
              <a:t>זה </a:t>
            </a:r>
            <a:r>
              <a:rPr lang="he-IL" sz="1500" b="1" dirty="0" smtClean="0">
                <a:solidFill>
                  <a:srgbClr val="C00000"/>
                </a:solidFill>
              </a:rPr>
              <a:t>זמן שיח </a:t>
            </a:r>
            <a:r>
              <a:rPr lang="he-IL" sz="1500" b="1" dirty="0">
                <a:solidFill>
                  <a:srgbClr val="C00000"/>
                </a:solidFill>
              </a:rPr>
              <a:t>עם המורה </a:t>
            </a:r>
            <a:r>
              <a:rPr lang="he-IL" sz="1500" b="1" dirty="0" smtClean="0">
                <a:solidFill>
                  <a:srgbClr val="C00000"/>
                </a:solidFill>
              </a:rPr>
              <a:t>וחברי הקבוצה שמטרתו בירור </a:t>
            </a:r>
            <a:r>
              <a:rPr lang="he-IL" sz="1500" b="1" dirty="0">
                <a:solidFill>
                  <a:srgbClr val="C00000"/>
                </a:solidFill>
              </a:rPr>
              <a:t>האם בחירת היצירה להשוואה מושכלת ובהלימה </a:t>
            </a:r>
            <a:r>
              <a:rPr lang="he-IL" sz="1500" b="1" dirty="0" smtClean="0">
                <a:solidFill>
                  <a:srgbClr val="C00000"/>
                </a:solidFill>
              </a:rPr>
              <a:t>לדרישות. </a:t>
            </a:r>
            <a:endParaRPr lang="he-IL" sz="1500" b="1" dirty="0">
              <a:solidFill>
                <a:srgbClr val="31910B"/>
              </a:solidFill>
            </a:endParaRPr>
          </a:p>
        </p:txBody>
      </p:sp>
      <p:pic>
        <p:nvPicPr>
          <p:cNvPr id="11" name="Picture 16" descr="https://encrypted-tbn3.gstatic.com/images?q=tbn:ANd9GcT6HpLP5KxnFfDNHlu4O7PXW3_GPkF41Z7oMRo0OW11gQlOu9qOy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9093" y="5386443"/>
            <a:ext cx="432048" cy="31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66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1640" y="465137"/>
            <a:ext cx="6840760" cy="671761"/>
          </a:xfrm>
          <a:solidFill>
            <a:schemeClr val="accent4">
              <a:lumMod val="60000"/>
              <a:lumOff val="40000"/>
            </a:schemeClr>
          </a:solidFill>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he-IL" sz="3100" b="1" dirty="0" smtClean="0">
                <a:solidFill>
                  <a:schemeClr val="tx2"/>
                </a:solidFill>
                <a:latin typeface="Tahoma" pitchFamily="34" charset="0"/>
                <a:ea typeface="Tahoma" pitchFamily="34" charset="0"/>
                <a:cs typeface="Tahoma" pitchFamily="34" charset="0"/>
              </a:rPr>
              <a:t/>
            </a:r>
            <a:br>
              <a:rPr lang="he-IL" sz="3100" b="1" dirty="0" smtClean="0">
                <a:solidFill>
                  <a:schemeClr val="tx2"/>
                </a:solidFill>
                <a:latin typeface="Tahoma" pitchFamily="34" charset="0"/>
                <a:ea typeface="Tahoma" pitchFamily="34" charset="0"/>
                <a:cs typeface="Tahoma" pitchFamily="34" charset="0"/>
              </a:rPr>
            </a:br>
            <a:r>
              <a:rPr lang="he-IL" sz="3100" b="1" dirty="0" smtClean="0">
                <a:solidFill>
                  <a:schemeClr val="tx2"/>
                </a:solidFill>
                <a:latin typeface="Tahoma" pitchFamily="34" charset="0"/>
                <a:ea typeface="Tahoma" pitchFamily="34" charset="0"/>
                <a:cs typeface="Tahoma" pitchFamily="34" charset="0"/>
              </a:rPr>
              <a:t>ביקור אצל ידיד</a:t>
            </a:r>
            <a:r>
              <a:rPr lang="he-IL" sz="4000" b="1" dirty="0" smtClean="0">
                <a:solidFill>
                  <a:schemeClr val="tx2"/>
                </a:solidFill>
                <a:latin typeface="Tahoma" pitchFamily="34" charset="0"/>
                <a:ea typeface="Tahoma" pitchFamily="34" charset="0"/>
                <a:cs typeface="Tahoma" pitchFamily="34" charset="0"/>
              </a:rPr>
              <a:t/>
            </a:r>
            <a:br>
              <a:rPr lang="he-IL" sz="4000" b="1" dirty="0" smtClean="0">
                <a:solidFill>
                  <a:schemeClr val="tx2"/>
                </a:solidFill>
                <a:latin typeface="Tahoma" pitchFamily="34" charset="0"/>
                <a:ea typeface="Tahoma" pitchFamily="34" charset="0"/>
                <a:cs typeface="Tahoma" pitchFamily="34" charset="0"/>
              </a:rPr>
            </a:br>
            <a:endParaRPr lang="he-IL" sz="2700" b="1" dirty="0">
              <a:solidFill>
                <a:schemeClr val="tx2"/>
              </a:solidFill>
              <a:latin typeface="Tahoma" pitchFamily="34" charset="0"/>
              <a:ea typeface="Tahoma" pitchFamily="34" charset="0"/>
              <a:cs typeface="Tahoma" pitchFamily="34" charset="0"/>
            </a:endParaRPr>
          </a:p>
        </p:txBody>
      </p:sp>
      <p:sp>
        <p:nvSpPr>
          <p:cNvPr id="4" name="AutoShape 12"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QSEhQUEhQWFBUUFRcUFRQYFxQUFBQYFRgXFxcXFBUYHCggGBolHBQUITEhJSkrLi4uFx8zODMsNygtLisBCgoKDg0OGhAQGiwkHyQsLC80LywsLCwsLDQsMi4tLDQsLCwsLCwsLCwvLC0sLCwsLCwsLCwwLCwsLCwsLCwsLP/AABEIAMIBAwMBIgACEQEDEQH/xAAcAAABBQEBAQAAAAAAAAAAAAAAAQIDBQYEBwj/xABEEAACAQIDBAYHBQcDAwUBAAABAhEAAwQSIQUxQVEGEyJhcYEUMkJSkaGxcoKSwdEHI2KiwuHwFTNDFlNzY4OTsvEk/8QAGgEAAgMBAQAAAAAAAAAAAAAAAAECAwQFBv/EADERAAICAQMCAwYGAgMAAAAAAAABAhEDBBIhMUETUWEFFHGBkfAiobHR4fEyQiNSYv/aAAwDAQACEQMRAD8A9sooooAKKKKACiiigAooooAKKKKACg0UUANXfVR0m9W3zN1QPgT/AE1brVN0mB/c8usB8dG3DzqUeomR7EH+59z+urccKq9i/wDJ9zT8dWookAU0inUlQAiVd8d9R4O2Fkaye0dSQJ4Cd3hUyrB7qfFFDFBp1MBpZpgBpKKQ0hCGiiimMSkNLSUmIQ0006kNIBhNNNKaSgYwiinUUgLSiiipgFFFFABRRRQAUUUUAFFFFABQaKKAGrVV0jtz1PddB+s/WrRd9VvSA6Wv/IKceoEeyz/ueK/1VYiq/Zg1ueK/RqsKH1AKKKJqNgMupI3kciOB8OPgaSwH9sqdNyqRB8Sxn4U+aJoAhOEElgWWYMKYWRPajdJ484FTAUTRNMBaRqJpKAEoNBpKQgrgxO0YcW0GZyY3wq85PEgSYHI6iuXpbtf0XDPcX1zCW/tNx8gGb7tU/wCz22WtC4xLMczEkkklnZQSTxypHnUHLlJFqxPZvfTobAmmMaWmGpFQk0lKaaaBhNJSTRQBb0UUVIAooooAKKKKACiiigAooooAKKKKAGRrVbt9Sepj/ugHw/wVZtUNyyrRmUGNRImD3U11Ezh2ekZ/Ff6q7Qa4cJAe6AIAKfMGu0UpDFpKWmzUQK7EbbspiFw7MRcZM+45AC2VQz7lLEMADviN8A2VUqxcF0MAcz3EcbwwBKjN9zJVL0V2vdXFXcJecuqglGYyysCsoGOpHaMT7o50N1Rf4DcW12Vm0opK4Npbaw+H/wB+/atdz3EQnjoCZNMoLCkJrmtY+29oXluKbRXMLkjIV97MdI76xPSL9oqpK4UBzxuvIQfYXQt4mB41GU1HqW4sM8rqCN7Nc93HW19a4i+LqPqa8fz47HyWd3SY7TC3anQwEWAd41ANV1nYdwyCMsEqdwAKmD2jv1HAVRLUJG2Ps++HNX6cmz/aptFWFhFYMO3dMEEcFU6eNytL0JsZMOBxCop0I1Chjod2tw155sPo23pNoMUZS2oMnUKxBiBMEAx3V61hLIRQonTjxJOpJ8STRje+W8r1dY8ccS7cnQTTKWaQmtBzxhpDSmmk0DEopKKQWdYxR5n4H9Kd6SefypoNLStk6F9JPP5UvpB5/Km0tPcFDhif8ij0im0tOxUO9Io9IptLRYC+k99HpPeKSiiwD0rvFL6T3ikqJ7wA1osKJDiu8UnpY5r8f701HBEigj/N9FhRGGQEkES0TrymOPefjUwNcmKx9u2JcgDTXUyTMBQJLGFY6bgJqexdDqGUypEg0BRLNc20Mali2124YVBJ5ngABxJMAeNdFYj9pFt7gRF3DthdwYjMGAJ4wV/tNQnLarLcGNZMii+5jtu9ILmIdiC1pC+cW1ZhJ19ciM28nlu00FVCXzmLqxzEiWBOaQwcS2/RlU+IHKrzYGwutYm8rZQYCDQuePflA3xzHm3pTspFez6MutwOCoJYHIVAaZIA1Ou751jcpPls9HCeCE/CikXXRvpdca3bwgBL5snXE+qhEj7wJidwEbzWg29gbHod5LqjqhbcmRMGCc4O/POoO+ax/R7BPhmNwlS8QIG7nqwM/AcOVde2rt/EDK10ZDvEHXxAMH5cedWw1cIrl8mHLpk8j2KkUuKuYrGWs7QtiwoCIJW0oSFi2ntlQN55EA8Ksdh2UtW+1ZBuEkZ3jUHdpqV3xlgTHfXRs+yFVLRuZUEkTlCg74Ubp1JEzEGlW+UbMnaykwSrHsmVBYCI4a6cayyyuXJc0qcEqXpwMweGFuUDFMzdrMzW10E6rwGXhxETzqTQaAggaAgQCBuIHKonuyWJJzFhwEEaSSfAQAOUmlz1RJ2Siq5Lvozh818NwtgsT3sCijzlz92tiDVV0fwJtWu0IdzmYcV4KvkPmTVlXVwQ2QSOHqsm/I2ug8mkJptFXGYKaxoJppoYBRUZNFIDsmlDVGDSg1Cy4ZduncoM6CY0Wd5k6HTlNTh6ZNFMGS5qWaiFKDTES0UzNRmoFQ+iaYGqPFFsj5PWytl+1Bj5xQCRyHa4FwgowtDTr5XJmmCMs5go96I37gJrqvK0mACDzMflWIxe3RashCuvs+6wHDuAJE9wjvMdnp8620Tq1LrCs5JIaANQgiTl1376h4kX3Nq0WRq4qze4cNrmAHgZ/KuDpJZZrMqT2GDMBxUSDI4xM+VRbP6TYe5aFxriWpMFXdQynkRPnVmt1LiypDqwiQZBB7x3VNMyuMovlGDcEA3YYmYYsWIGilROuUk59w9le6tpsRQLFrKZUoGBiNH7W771Js7ZyWUKLLBiWOc5iSYGvdAGldYNSk7HOd8Ek1iumG07pvpYTDs1tTme/mUBWyaCDwhtZIMkaVq8Zh1uoUcEq0SAWUmCDEqQeFcK7Aw49W0qc8gyk/ajee81XNXFoWOWyakef4qyzvbZHC9U7MZBMk9UeDDKR1Xra6Pu3Grazs69fzvbWMxLFogGST2N2dpJOmkknkpssLsQYfEHqbICsytlyqyxoGZXYE25C6gQJ4e9rZqr3aklJ8ffU1PW3zGPP30PNCpXTK07gAGfMRpCtHaPz5xUZu/PTzHP4Gra5bNrF3FQggszPv3N2+A1ZSwHGZPlXbSuK14svuhSeZEz5+qD9gcq5+TGotnRxZXJpeaISaLdtnOVQTMEiezodC2saT+lSYXCvdcKgJOpMAEhQN+pAGpUSeda3ZWw1tiXAP8AD60nm59o90QO/QiWHDKfPYjqNTHHx3MOhMawfDUeR4127MxgtOHa31keqJyw3A7jJ+m/lHXt7BA4t0tkKCnWMIntlu1xESGU8d5qsbD3Amcr2M7JmBkSjFdeIkjSeYpOEsc212GssMsEpdzYbD6Q+kOyNb6tgucDMGkTB1A7x8/O7msL0Xb/APpTmQw/lJ/Ktya6WDI5wtnI1WNY8lIJoNMJpuarTMPLUwmkJphagQs0VEXopAdatTw1cytTw1VJl9E81FiLxVSVUuR7IifKaXNTpp2I4MNtpG9YFB72hTzPDxIjvqzDVgumdl0ZmtFlKRfGXirEhwRxMhm14SNdRXX0T6U2jay3nVCoLamBpvyjkd4AnUkcphDI7pmh4LhvibOaK862n09uM2XDIFGoBIz3G7wu4eEGqn/qnHFiBdcsJlRbtlh4rk0+FPxUi6Hs/K1bpfFnrgNFeZ7P6f30MXVS6Nx06t+/Vez5Za0+H6d4NllmdG9w22Y/FJX51JZYsryaLND/AFv4clV0p2eWuuHYSW61GAA7JkQw4nskTPsg91Z23sJWtZluhroBLWwJGZdWQGYzjlG/41cYzafpFw3gCqOSigxOVdFmNBJDn74pBjb3qOy9UiZbKqsZXIKSTEiFZuJBnhGuRzjulydGDzQxxS+ZnNjYdLl9FckAyCRvMAtwBO5T8a9B2BsCxbvC9Ysi2FtugYLl603GU5jxbKEIBP8A3DG6uHohsYC916pkVcyg6wxIykIDoAN0jiCK2lacP+NmX2hnU8lIKWkmgmrbOcFFJNITRYh01y7Uxws2mc6kCFHvMfVHx39wJqfNWG21jjiLwWf3YYhRwyrOdz3kSAeAZeZmvLkUEXYMXiS9F1JtkWmbtb7l5pk98nMR5s58ad0utIly0F3i1B7wGOU+M55PGavNi4WB1jCCwhRyXfMcCYHkBukis10mxC3cQQDKqFtE8NCxb4FyPu1klCsXPVmvDPdntdFZo+jOB6qyGI7d2GPMLHYXyBnxY1azQxqu25jOqsXGG+Mq/abQfCZ8Aa2KoRrsjA28k77sxj44tiXuAZmuZ+rUb3JZFtr+HLrwAJ4VstnbMW3YFl4cFYuH3y3rH9O4Cs/0OwOZzdI7Nvsp9ojU+SmPvd1a12qrTxuO59zRq5JT2R6KjDbF/d4xFJkpcuITzhbiz8YrdzWExzdXtAHg121H/uZFPzZq2oepadVuXqR1btxl5pEhNNpM1IXq8xsUmo2NBaoLtwAUCFLUtZbG9McNadke8oZTBEjSloA1iNUgNcyNUgaqrNJOGpwNQg04GgTRHtDAreWDoRuaAYneCDvU8RWZ2t0MU2LmREDqua2LYgkqQYEjSQCAOZFa0NUGL2rasx1jZSdwhmPjCgkDvqLjHqyePJki6ief7DwzWtLZlrgkkZSIHItw7XnyFdVtIuOZRLm5nZgCZgkTBBHqmPDTTTo2/ZtrdlCrJdUXQBqBmLAx3EgkeJHCq4NG7890bomN+u6awTe2TTOzD/kW9dxt/Z5v3RcIzkesuih1QwTmEaGRrBJEUzF7MtORlTqwCcwDOxaNMsNAWIPCpfSCkNMRCyC4PaIGpLHjHIabqUXgZjXXUzMk6nXzqLyOuC2MXfoPusFQgAQFMCNIA3RyrsxeB6tkyLmiRLDOTOWQ09ymO9vEnnwVvO40lV7TDhEGB5tGh4A1o+i143me4whUOW2QZEnNmM8TlKeTkVZgi2zNqcuznyGdEujjYa5duh2VL4znDZiyJcY5iygqMh1Ijv7hWnmmFq4dobVSzAYFiROVYkDXUliBwIiZ+BjopPojjOV8ljNJNQ2b4dQymQd28bjB0PeDSX7hCsQMxAJC8yBoPOgRLmoLVmtlbTdryoXzZ+0yngIftKN6jsrzGoG+tJU5xcXTIpplft/GdVYcgwxGRectpI7wJb7tZbo3gusvA+xbHaGkGfVU6c1n7h5109LcWXuraXXJGg3m48QB3gER9s1f7JwAsWwm9t7nmx3+Q0A7gKyP8eX0RvT8LBXeX6FiGrAbJwovX1UapJdvsKZA85VY5E1rtsYrqrNxxvC9n7R7KfzEVWdD8ILdrPxubu5EkL8TmPmOVPJHfOK8uSGGTx45y8+DQk1jummNzOlpdcvaIHF20UeMT+MVrC9eeXcYGu3r5lu0TbC+s7uerw6ryYypB4dWTwp5eUoruLT1FvI/9Vf7G32XYW1bW2rAlBDQfaOrE8tSa6naqLYOEuJrdyq2WCikESSCSD7srA3cZqPpLtLq8o6wJoXJmGAGgJ1HZ3/A8tdSxrdtizE5ut0jh6SrGMw7+8bQ/wDjugk/BxWrBrCbf2gWtWmYEXbNx7TgwTMZg2nPqviCOFal9qoLh7YFtbHXM/swxGUzyyqx+8Kpg0pSLsklLHB/FfmdYx6Z+rzdrXTXhvE7p36dxqctWd2Pgi79dc0LE3FtH10DmV63X1uMd/cZu2ar5V2M8bfUe7xXnvTrpeUb0fD63W0JGpWdwUcXPwG89+n6UbT6jD3LnuqT4wN1eW9DOrRLuPxTSSzKs6knQsQOZYxHdSQzqwvQa46hnusrNqVAVgJ/ibVjzPEzSUxtsbRvk3bKMLbE5ALZcADT1gdTpRRfqP5HsVpqmU1x23qcNVBedGanB6581VO3sXcTJD5VbQxAMyIEkHfroNdD5OKcnQm6VmgBrEdIb84m7/DlUeARTHxZj51ptj4trloMw13T70e0I/8AzQxpFZHaaF8TcUaF7uQHkSQgPlWfUp7a9TZoWt7k/ImwOy711QyWzlbXMcqAzxhoJHeBUeO2dctZ8xUFcugzODmiG9nsgkz9k1tLmLtWQFJCgABVALNA0EKoJjT5VU9LrWa0t1DoIDR7SMQUPeAxHk5qMtPGMbLIayc5qPCQvRvYC5BdvHrC4VkUGFQESDKxLEEc44c6q+keBFm9CaK6hxJJg+qw1+yp+9UmzNt3BaFtCAbYgEqTmBLFRxhQIXd7O8SKb0i2rav9XllbiZw1t1KOAcpnKRqvZGo0176nlxrwNyI4sslqtsnzdHYmyZwltlJIe2r3FUQxDpLGZJYgkacQOO4z9E9pZZwzwGUlkI0DhiWMc+LDukb1NdPRPGZrAXjaJQ+G9Y+6QPEHuqr6VYLqyt1AQM4gjejE6weCnRhyZQPaApcRSnEhzKTxT8zYE1WbZ2c10FrbZbgRgsiQxg5Q0EaSSD3Ma5U20TYtXIUs5yMZyqrCZ8BoW1IEcd1NwO1BevgTHVIcw3DrCyr5jK6x9ojfWje4pSXcxzpPa+p19FsSLmEsuPaSWHuuSesWOEPmEd1dmKx9u2VDtlzTl/iywSABqTBnTkazWzcf6NjL2FPqvcfEqdZUXUDx4dYl/wCIrN47aOexhFVl61bjIC0kA3ShzMBrlCF57lqEssVNJ9/4/eyiWZR47/1+5psRirIxmEvWYAZrmFvQuXW8gu282mpzWf5q0O0ceLVtrh3KN26SdFE95IHnXmm0tp5beJIOa4r2r1mBALYa47yRPFdCJmW+HZtjbvpT2Lak5SyKSIGZ2IVnAmAozaT7xB7lLPBpuLLdLKGVtt0l19O39fE0HRbCly2IuaszNkPeSc7jlqSo5AHgam2nt4Kt4qQq2mtp1kgy7EhgBHCFXjqxO4a1+0Ok6WmFuwAba24Vl7S5iFCGfcGYTzM7oJOa2NthUxCm5rZsu7CdSbjWgofX2hlCD/yHnVcM0YTUfr9/Eq1GtjLJSf8AHZF/tzaVy5ZS20dY9zSBAOVUEGOPWXB+GraztUW26qIt21yz7QFoQSRxEKT4Kd+4Yz/Wc12wTr1KIGIAC57QLMwXSB1o1A5CqvD41jevP1jEN2CpJKjMhNzTdLdbv5zTlqccZyk124+/mT1epjgxwjfbd9eh6K22s+DuXRAcW7hCg6qczpbnXmsTxINYno9i82JQDRLLFidIkJmOn8KC4J4daeOo5MTdZkIByjU8RPaDAH+GRMc9d9cOEv8AVjLmAZsxaOJf1hu3Q0eFZvetyTXX7v8AYyP2lF6fav8AJtX8F/JtbfShQzXACRcuJpGq2llSQBx4gd55VU3tuO4JuRJsNh7hMMpVjmLd+jZZPI6VUW2nXnqB491FnCm42g6xhHqAkjl2RMD9Tzqn3nJLj9Opznq8s+F+XUgxeNe8iEb2yC53lbeRn/Fmb75qfZ+0XuXLdpT7GHQyAQGTKlsEcQGUPG6QsyND12Ojt/cllh5BB/NAq+2B0XNtxdvRmXVUGsHgWPdwArRi8SUunF39/U0YnnnUaaVt+XXqabBYZbSBFk8SxMs7HeznixNPa5UbPXPduaV0TpmO/atjYwpX3mVfmD+Rry/BB7/V2QYVJI4AZmlm8e1E8hWw/atidLS82LfAf3rB27bZQ494gcDpGo+NWLoB7hg76WbaW1ICooUeAGnCkrxsbevjTrDpzgmis3u/qW+Ij6GtvXQj1w2WroDVGLJnTNPBrmVqgx+0OpAPVXbg/wDTUPHiJBqTZFukQbKvLZxD4UHslResr7oYnPbHgQWA5E1UbLYPjGYkBVuXr0kwuXOwQknd/uWz5VVdJ9pi7cS7ZFxLqDKcwVSIJI4mJzNvHLhVbs67DL1nqIIAXeQAMuaTzUVlnmjat9GVYtdjxKcW+ei+ZvdtMty5Y6sqzXsyg71KpJJ3GYzNv8RBFN2ZtBDhjavA5hdbCXlB3OxMlSdywZHIbt1ZfZm0uqupcfVEDBR7pZGGnIFion+Kqrrmz3WLsesfO2pgkoQzATEksfACKfvqePn6GL36KW9df6Lq1jDaLhSjAnqmJUOsg9lwp0kEyJ3B2q+6RbVs3bKHs5ypuAyC1vLoyxv1OZOUxWJtOBv0VhlczpIGh7uI/DyqVMzqwJgP2W0Kg5gBIESdI8qyrUOK/wDL/L7/AGNWb2jahqI9+GvJrv8ANF90e6Q+j3jauL+6ukZbgBOS5HqsOIKrw3Ed+nf0g2sLhu2sxABTqyuqnsy4aN4gyDzURBisZic10rAZACjg6A5kzeqeB7W/SpreeCyiZPGY1PMedGTUuMFGPUp9o69rNJY3fPX5EzbQc2urVhBu2+ugkFWSCGTiCTk8o5V0vtBusZlhFYkkASOyysmnKQD90eNcGIWZKjUrkbgNRoT4H6mjDW2VdSsAZRv4aD5fOqJ524Kn8vv4mTW63xowyRl+KuV6ri/nYm0dotcxhcv2nshSw3BleVyCdB2iQP7zDcuZr/IJbdt0SS2XTnoG/FXaMKxyyAOUwDvnjTcTsu8BDW3g8MrbvIbqj4u/nkxuWTJ+JpkbWSig5gARESCwENv3gyF/m8CeLCAW0VVBYCADHAbvnPw8K67eFYEypMcNeyJJgA8JJMVY/wCg37vq2nUaetFsDvhiD8BVsmpOscXXBNb3cccXT+JWSYIHHiO/jTLcIrSCdSTwJJ10HkfhWktdEbyj1kmNwJJ+YFVeN6MYoaokkiIkaHXed3LjUVgyXTXBH3PMuHHgz2CuOWOZTJENHNpbQ8yQN3Pwrst2FUMVmTrGu/Tnuq42f0TxbRnyWZ3y2Zo7gkjlxFabZfRa1a1ufvW7xCfgkz5kjurQ8OSb6UjXkw6jUTuarhL6ehiGhlQdWweRmMDMZnsyBqNdNdwE7tSxhmLZVRiRvCgsw74AnnXpvolr/tW/wL+lSKoAgAAcgAB8qvnpnkacnXbhFkvZ+5/il9EZTY3Rgk5r4hREJuJ55gPVHz8K1Vq2qAKqhVG5VAUDwA3Upao2uVpxYo41UTbiwxxKoolL1E7Uw3Khe5VqZMW49cOJv0+9dqtxF2iwPNP2l3s19Fn1Un8R/tWTXElVy8BMedXHTTEZsXc/hAX4CfzqlR+O6rV0Eb7AbHHVp2R6oJ3akjWkrNYfpNfRQobQCBpRVWyXmS3I91tGupTVdZuV1I9ZkWs61NPU1zBqejVOwGbT2al9YfRh6rjep/Mcx/Y1i8b0VxAPZEge0pUj8J1+VbwNS5qrnhjN2+pny6aGV2+pgMPsK/u6q5yk5de+SRXanQ680ZmVB3nteQUEfE1tgaeDVa0cE7KY6DEnfJj73QtxGS4rc8wKa9wGapLXRByBnuKI1EZmA8uzyrXA0q1L3XFd0T9yw3dfqUeE6LW1MuzP/D6i/LUeRqzubKstH7pdBAgZTHKVg11gijNU44YRVJF0cOOCqMUVq7As+6QP/JcP1NKuwbEQVLDkWaPCAQCPGrDNSZ6XgY072r6Iaw4/+q+g6xYRBCKqgcFAX6U8vTA3caQmraLALUk0wtruoCE8DRQxwaiaaUIGoqM3VHrOi+LKPqaYqJjRXK+OtDfdt+Tg/SoLm17A060HwW4fnlo3LzFtfkdrGojcquubew44ufBB+bCud+kVkbluHxyj8zS3x8x7JeRbNcpmaqO50oTha+L/AKLXPc6VkbrSeZc/Qil4kRbJGguXK5rjnlWbu9LLvBbY+7P/ANia47/SjEHc8aeylsf00vEQeGzS3rbndVfisI+uhPkaz17bGKf/AJL3kXA+VVuMF9wSesbxYn6mmpoTgzE7WuFr10ni7fIx+VR4ZJIHjUd1SCcwIPEEEH51LhcQ1tg66EcxIg6EEcoNbOxWdBwwpa6zttD/AMCjwLR3xrp4UUrfkKvU9mw7bq60as3b6S2B6tp2Peyj6TT/APq0ezYHm5/ICsNo1bWaZWp6tWWTpc86W7Y/Gf6qB0tv8Ci+CL+c0t6F4cjYrPKpVtHkaw//AFViD/yR4KgPxAqM9Ib/ABvXPxn9aPGQ/CZ6GmGb3TUnozcRHjpXm52ndYR1jn7zGm/vG9lz91vzFRedeRLwX5nozlRvZB4uo+pqF8dZWZuppyOb5LNYRcJdPsH+UfU1Pb2fePADTn4cqTzvyGsS7s1x21hx/wAk+Ct+YFQXOkdgbhcb7qj6tWdTY1ziV+Z/Kpk2IeLfAfqag88iXhwRcN0otjdaY+LgfRTUD9Kj7NpR4lj9IrlTYycWJ+H6VKmyLY4T5n8qXizY9uMbc6U3juFtfBT/AFE1xXOkN8mc8eCoPyq1TZtsez8dfqalXBoNyKPIUt833GnBdjP3Ns3yf91/IkfSojiLzb2ut5ua1IsDkKDZqNyDevIyQw1xvZY+P96lXAXfdjzH61phb8PlS9XRbE5mdXZVw8h5n8hQdjPxcfM1ourpwt1JJkXMzq7Ene/wEfU0v+hjizfEfpV8yR4U0imR3so/9ETkT5mlOx7Y9geev1q5MfH50hFOhbyoGz1G5QPAAflSPZHID4/OrZ0qB7VFBusqLlg93wrnu2j/AJAq4uW4rkvW6khGT2rsS3eILiSNJkjTyOtZXauwza1XVefEeNekXbdcWJw81dDI0QcEzywpRW1u7CQkmCKStHjIh4bLOxsk8W+X967rWyBxY/Ku3DroK7ESue5GxI4rOyUG+T5mp7ey7fIH4/nXaieVdCJ3VBkuhwrs62PYX8IrqtYdRuUfL9K6VTy/zfUgFRIuRGqEcBTwh7h5VJNPWjaRsaqf5pUoSnLThTojYgWmlKlop0KxoWnAUgpadBY4CgUk0oNOgsDSFaU0oNOhMZFNp7VGaQrFozUk00mixWPJqOKWaQ0WFjTTYp5E00rTQCGmGnxRlpgc1wVx3NPD/N1WTLXNdWixorbluua5aqzKRPI8K5cQumlOyVFI9nWlqV99FO0B0YM6CrO3+lFFVMuR0W6eP8+VFFIGSg09KKKRB9Rw3040tFMiSLRy8T9DRRSYEooooqREbxpwooqSEBpBS0UgAmnUUU0ISoxxoopMQnOmCiigYUCkooAch1NMJ0NFFMTAUp3UUU4gMqB+P+c6WikSicdw61X4hvy/OiimWdiluOZOp30lFFWC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SEhQUEhQWFBUUFRcUFRQYFxQUFBQYFRgXFxcXFBUYHCggGBolHBQUITEhJSkrLi4uFx8zODMsNygtLisBCgoKDg0OGhAQGiwkHyQsLC80LywsLCwsLDQsMi4tLDQsLCwsLCwsLCwvLC0sLCwsLCwsLCwwLCwsLCwsLCwsLP/AABEIAMIBAwMBIgACEQEDEQH/xAAcAAABBQEBAQAAAAAAAAAAAAAAAQIDBQYEBwj/xABEEAACAQIDBAYHBQcDAwUBAAABAhEAAwQSIQUxQVEGEyJhcYEUMkJSkaGxcoKSwdEHI2KiwuHwFTNDFlNzY4OTsvEk/8QAGgEAAgMBAQAAAAAAAAAAAAAAAAECAwQFBv/EADERAAICAQMCAwYGAgMAAAAAAAABAhEDBBIhMUETUWEFFHGBkfAiobHR4fEyQiNSYv/aAAwDAQACEQMRAD8A9sooooAKKKKACiiigAooooAKKKKACg0UUANXfVR0m9W3zN1QPgT/AE1brVN0mB/c8usB8dG3DzqUeomR7EH+59z+urccKq9i/wDJ9zT8dWookAU0inUlQAiVd8d9R4O2Fkaye0dSQJ4Cd3hUyrB7qfFFDFBp1MBpZpgBpKKQ0hCGiiimMSkNLSUmIQ0006kNIBhNNNKaSgYwiinUUgLSiiipgFFFFABRRRQAUUUUAFFFFABQaKKAGrVV0jtz1PddB+s/WrRd9VvSA6Wv/IKceoEeyz/ueK/1VYiq/Zg1ueK/RqsKH1AKKKJqNgMupI3kciOB8OPgaSwH9sqdNyqRB8Sxn4U+aJoAhOEElgWWYMKYWRPajdJ484FTAUTRNMBaRqJpKAEoNBpKQgrgxO0YcW0GZyY3wq85PEgSYHI6iuXpbtf0XDPcX1zCW/tNx8gGb7tU/wCz22WtC4xLMczEkkklnZQSTxypHnUHLlJFqxPZvfTobAmmMaWmGpFQk0lKaaaBhNJSTRQBb0UUVIAooooAKKKKACiiigAooooAKKKKAGRrVbt9Sepj/ugHw/wVZtUNyyrRmUGNRImD3U11Ezh2ekZ/Ff6q7Qa4cJAe6AIAKfMGu0UpDFpKWmzUQK7EbbspiFw7MRcZM+45AC2VQz7lLEMADviN8A2VUqxcF0MAcz3EcbwwBKjN9zJVL0V2vdXFXcJecuqglGYyysCsoGOpHaMT7o50N1Rf4DcW12Vm0opK4Npbaw+H/wB+/atdz3EQnjoCZNMoLCkJrmtY+29oXluKbRXMLkjIV97MdI76xPSL9oqpK4UBzxuvIQfYXQt4mB41GU1HqW4sM8rqCN7Nc93HW19a4i+LqPqa8fz47HyWd3SY7TC3anQwEWAd41ANV1nYdwyCMsEqdwAKmD2jv1HAVRLUJG2Ps++HNX6cmz/aptFWFhFYMO3dMEEcFU6eNytL0JsZMOBxCop0I1Chjod2tw155sPo23pNoMUZS2oMnUKxBiBMEAx3V61hLIRQonTjxJOpJ8STRje+W8r1dY8ccS7cnQTTKWaQmtBzxhpDSmmk0DEopKKQWdYxR5n4H9Kd6SefypoNLStk6F9JPP5UvpB5/Km0tPcFDhif8ij0im0tOxUO9Io9IptLRYC+k99HpPeKSiiwD0rvFL6T3ikqJ7wA1osKJDiu8UnpY5r8f701HBEigj/N9FhRGGQEkES0TrymOPefjUwNcmKx9u2JcgDTXUyTMBQJLGFY6bgJqexdDqGUypEg0BRLNc20Mali2124YVBJ5ngABxJMAeNdFYj9pFt7gRF3DthdwYjMGAJ4wV/tNQnLarLcGNZMii+5jtu9ILmIdiC1pC+cW1ZhJ19ciM28nlu00FVCXzmLqxzEiWBOaQwcS2/RlU+IHKrzYGwutYm8rZQYCDQuePflA3xzHm3pTspFez6MutwOCoJYHIVAaZIA1Ou751jcpPls9HCeCE/CikXXRvpdca3bwgBL5snXE+qhEj7wJidwEbzWg29gbHod5LqjqhbcmRMGCc4O/POoO+ax/R7BPhmNwlS8QIG7nqwM/AcOVde2rt/EDK10ZDvEHXxAMH5cedWw1cIrl8mHLpk8j2KkUuKuYrGWs7QtiwoCIJW0oSFi2ntlQN55EA8Ksdh2UtW+1ZBuEkZ3jUHdpqV3xlgTHfXRs+yFVLRuZUEkTlCg74Ubp1JEzEGlW+UbMnaykwSrHsmVBYCI4a6cayyyuXJc0qcEqXpwMweGFuUDFMzdrMzW10E6rwGXhxETzqTQaAggaAgQCBuIHKonuyWJJzFhwEEaSSfAQAOUmlz1RJ2Siq5Lvozh818NwtgsT3sCijzlz92tiDVV0fwJtWu0IdzmYcV4KvkPmTVlXVwQ2QSOHqsm/I2ug8mkJptFXGYKaxoJppoYBRUZNFIDsmlDVGDSg1Cy4ZduncoM6CY0Wd5k6HTlNTh6ZNFMGS5qWaiFKDTES0UzNRmoFQ+iaYGqPFFsj5PWytl+1Bj5xQCRyHa4FwgowtDTr5XJmmCMs5go96I37gJrqvK0mACDzMflWIxe3RashCuvs+6wHDuAJE9wjvMdnp8620Tq1LrCs5JIaANQgiTl1376h4kX3Nq0WRq4qze4cNrmAHgZ/KuDpJZZrMqT2GDMBxUSDI4xM+VRbP6TYe5aFxriWpMFXdQynkRPnVmt1LiypDqwiQZBB7x3VNMyuMovlGDcEA3YYmYYsWIGilROuUk59w9le6tpsRQLFrKZUoGBiNH7W771Js7ZyWUKLLBiWOc5iSYGvdAGldYNSk7HOd8Ek1iumG07pvpYTDs1tTme/mUBWyaCDwhtZIMkaVq8Zh1uoUcEq0SAWUmCDEqQeFcK7Aw49W0qc8gyk/ajee81XNXFoWOWyakef4qyzvbZHC9U7MZBMk9UeDDKR1Xra6Pu3Grazs69fzvbWMxLFogGST2N2dpJOmkknkpssLsQYfEHqbICsytlyqyxoGZXYE25C6gQJ4e9rZqr3aklJ8ffU1PW3zGPP30PNCpXTK07gAGfMRpCtHaPz5xUZu/PTzHP4Gra5bNrF3FQggszPv3N2+A1ZSwHGZPlXbSuK14svuhSeZEz5+qD9gcq5+TGotnRxZXJpeaISaLdtnOVQTMEiezodC2saT+lSYXCvdcKgJOpMAEhQN+pAGpUSeda3ZWw1tiXAP8AD60nm59o90QO/QiWHDKfPYjqNTHHx3MOhMawfDUeR4127MxgtOHa31keqJyw3A7jJ+m/lHXt7BA4t0tkKCnWMIntlu1xESGU8d5qsbD3Amcr2M7JmBkSjFdeIkjSeYpOEsc212GssMsEpdzYbD6Q+kOyNb6tgucDMGkTB1A7x8/O7msL0Xb/APpTmQw/lJ/Ktya6WDI5wtnI1WNY8lIJoNMJpuarTMPLUwmkJphagQs0VEXopAdatTw1cytTw1VJl9E81FiLxVSVUuR7IifKaXNTpp2I4MNtpG9YFB72hTzPDxIjvqzDVgumdl0ZmtFlKRfGXirEhwRxMhm14SNdRXX0T6U2jay3nVCoLamBpvyjkd4AnUkcphDI7pmh4LhvibOaK862n09uM2XDIFGoBIz3G7wu4eEGqn/qnHFiBdcsJlRbtlh4rk0+FPxUi6Hs/K1bpfFnrgNFeZ7P6f30MXVS6Nx06t+/Vez5Za0+H6d4NllmdG9w22Y/FJX51JZYsryaLND/AFv4clV0p2eWuuHYSW61GAA7JkQw4nskTPsg91Z23sJWtZluhroBLWwJGZdWQGYzjlG/41cYzafpFw3gCqOSigxOVdFmNBJDn74pBjb3qOy9UiZbKqsZXIKSTEiFZuJBnhGuRzjulydGDzQxxS+ZnNjYdLl9FckAyCRvMAtwBO5T8a9B2BsCxbvC9Ysi2FtugYLl603GU5jxbKEIBP8A3DG6uHohsYC916pkVcyg6wxIykIDoAN0jiCK2lacP+NmX2hnU8lIKWkmgmrbOcFFJNITRYh01y7Uxws2mc6kCFHvMfVHx39wJqfNWG21jjiLwWf3YYhRwyrOdz3kSAeAZeZmvLkUEXYMXiS9F1JtkWmbtb7l5pk98nMR5s58ad0utIly0F3i1B7wGOU+M55PGavNi4WB1jCCwhRyXfMcCYHkBukis10mxC3cQQDKqFtE8NCxb4FyPu1klCsXPVmvDPdntdFZo+jOB6qyGI7d2GPMLHYXyBnxY1azQxqu25jOqsXGG+Mq/abQfCZ8Aa2KoRrsjA28k77sxj44tiXuAZmuZ+rUb3JZFtr+HLrwAJ4VstnbMW3YFl4cFYuH3y3rH9O4Cs/0OwOZzdI7Nvsp9ojU+SmPvd1a12qrTxuO59zRq5JT2R6KjDbF/d4xFJkpcuITzhbiz8YrdzWExzdXtAHg121H/uZFPzZq2oepadVuXqR1btxl5pEhNNpM1IXq8xsUmo2NBaoLtwAUCFLUtZbG9McNadke8oZTBEjSloA1iNUgNcyNUgaqrNJOGpwNQg04GgTRHtDAreWDoRuaAYneCDvU8RWZ2t0MU2LmREDqua2LYgkqQYEjSQCAOZFa0NUGL2rasx1jZSdwhmPjCgkDvqLjHqyePJki6ief7DwzWtLZlrgkkZSIHItw7XnyFdVtIuOZRLm5nZgCZgkTBBHqmPDTTTo2/ZtrdlCrJdUXQBqBmLAx3EgkeJHCq4NG7890bomN+u6awTe2TTOzD/kW9dxt/Z5v3RcIzkesuih1QwTmEaGRrBJEUzF7MtORlTqwCcwDOxaNMsNAWIPCpfSCkNMRCyC4PaIGpLHjHIabqUXgZjXXUzMk6nXzqLyOuC2MXfoPusFQgAQFMCNIA3RyrsxeB6tkyLmiRLDOTOWQ09ymO9vEnnwVvO40lV7TDhEGB5tGh4A1o+i143me4whUOW2QZEnNmM8TlKeTkVZgi2zNqcuznyGdEujjYa5duh2VL4znDZiyJcY5iygqMh1Ijv7hWnmmFq4dobVSzAYFiROVYkDXUliBwIiZ+BjopPojjOV8ljNJNQ2b4dQymQd28bjB0PeDSX7hCsQMxAJC8yBoPOgRLmoLVmtlbTdryoXzZ+0yngIftKN6jsrzGoG+tJU5xcXTIpplft/GdVYcgwxGRectpI7wJb7tZbo3gusvA+xbHaGkGfVU6c1n7h5109LcWXuraXXJGg3m48QB3gER9s1f7JwAsWwm9t7nmx3+Q0A7gKyP8eX0RvT8LBXeX6FiGrAbJwovX1UapJdvsKZA85VY5E1rtsYrqrNxxvC9n7R7KfzEVWdD8ILdrPxubu5EkL8TmPmOVPJHfOK8uSGGTx45y8+DQk1jummNzOlpdcvaIHF20UeMT+MVrC9eeXcYGu3r5lu0TbC+s7uerw6ryYypB4dWTwp5eUoruLT1FvI/9Vf7G32XYW1bW2rAlBDQfaOrE8tSa6naqLYOEuJrdyq2WCikESSCSD7srA3cZqPpLtLq8o6wJoXJmGAGgJ1HZ3/A8tdSxrdtizE5ut0jh6SrGMw7+8bQ/wDjugk/BxWrBrCbf2gWtWmYEXbNx7TgwTMZg2nPqviCOFal9qoLh7YFtbHXM/swxGUzyyqx+8Kpg0pSLsklLHB/FfmdYx6Z+rzdrXTXhvE7p36dxqctWd2Pgi79dc0LE3FtH10DmV63X1uMd/cZu2ar5V2M8bfUe7xXnvTrpeUb0fD63W0JGpWdwUcXPwG89+n6UbT6jD3LnuqT4wN1eW9DOrRLuPxTSSzKs6knQsQOZYxHdSQzqwvQa46hnusrNqVAVgJ/ibVjzPEzSUxtsbRvk3bKMLbE5ALZcADT1gdTpRRfqP5HsVpqmU1x23qcNVBedGanB6581VO3sXcTJD5VbQxAMyIEkHfroNdD5OKcnQm6VmgBrEdIb84m7/DlUeARTHxZj51ptj4trloMw13T70e0I/8AzQxpFZHaaF8TcUaF7uQHkSQgPlWfUp7a9TZoWt7k/ImwOy711QyWzlbXMcqAzxhoJHeBUeO2dctZ8xUFcugzODmiG9nsgkz9k1tLmLtWQFJCgABVALNA0EKoJjT5VU9LrWa0t1DoIDR7SMQUPeAxHk5qMtPGMbLIayc5qPCQvRvYC5BdvHrC4VkUGFQESDKxLEEc44c6q+keBFm9CaK6hxJJg+qw1+yp+9UmzNt3BaFtCAbYgEqTmBLFRxhQIXd7O8SKb0i2rav9XllbiZw1t1KOAcpnKRqvZGo0176nlxrwNyI4sslqtsnzdHYmyZwltlJIe2r3FUQxDpLGZJYgkacQOO4z9E9pZZwzwGUlkI0DhiWMc+LDukb1NdPRPGZrAXjaJQ+G9Y+6QPEHuqr6VYLqyt1AQM4gjejE6weCnRhyZQPaApcRSnEhzKTxT8zYE1WbZ2c10FrbZbgRgsiQxg5Q0EaSSD3Ma5U20TYtXIUs5yMZyqrCZ8BoW1IEcd1NwO1BevgTHVIcw3DrCyr5jK6x9ojfWje4pSXcxzpPa+p19FsSLmEsuPaSWHuuSesWOEPmEd1dmKx9u2VDtlzTl/iywSABqTBnTkazWzcf6NjL2FPqvcfEqdZUXUDx4dYl/wCIrN47aOexhFVl61bjIC0kA3ShzMBrlCF57lqEssVNJ9/4/eyiWZR47/1+5psRirIxmEvWYAZrmFvQuXW8gu282mpzWf5q0O0ceLVtrh3KN26SdFE95IHnXmm0tp5beJIOa4r2r1mBALYa47yRPFdCJmW+HZtjbvpT2Lak5SyKSIGZ2IVnAmAozaT7xB7lLPBpuLLdLKGVtt0l19O39fE0HRbCly2IuaszNkPeSc7jlqSo5AHgam2nt4Kt4qQq2mtp1kgy7EhgBHCFXjqxO4a1+0Ok6WmFuwAba24Vl7S5iFCGfcGYTzM7oJOa2NthUxCm5rZsu7CdSbjWgofX2hlCD/yHnVcM0YTUfr9/Eq1GtjLJSf8AHZF/tzaVy5ZS20dY9zSBAOVUEGOPWXB+GraztUW26qIt21yz7QFoQSRxEKT4Kd+4Yz/Wc12wTr1KIGIAC57QLMwXSB1o1A5CqvD41jevP1jEN2CpJKjMhNzTdLdbv5zTlqccZyk124+/mT1epjgxwjfbd9eh6K22s+DuXRAcW7hCg6qczpbnXmsTxINYno9i82JQDRLLFidIkJmOn8KC4J4daeOo5MTdZkIByjU8RPaDAH+GRMc9d9cOEv8AVjLmAZsxaOJf1hu3Q0eFZvetyTXX7v8AYyP2lF6fav8AJtX8F/JtbfShQzXACRcuJpGq2llSQBx4gd55VU3tuO4JuRJsNh7hMMpVjmLd+jZZPI6VUW2nXnqB491FnCm42g6xhHqAkjl2RMD9Tzqn3nJLj9Opznq8s+F+XUgxeNe8iEb2yC53lbeRn/Fmb75qfZ+0XuXLdpT7GHQyAQGTKlsEcQGUPG6QsyND12Ojt/cllh5BB/NAq+2B0XNtxdvRmXVUGsHgWPdwArRi8SUunF39/U0YnnnUaaVt+XXqabBYZbSBFk8SxMs7HeznixNPa5UbPXPduaV0TpmO/atjYwpX3mVfmD+Rry/BB7/V2QYVJI4AZmlm8e1E8hWw/atidLS82LfAf3rB27bZQ494gcDpGo+NWLoB7hg76WbaW1ICooUeAGnCkrxsbevjTrDpzgmis3u/qW+Ij6GtvXQj1w2WroDVGLJnTNPBrmVqgx+0OpAPVXbg/wDTUPHiJBqTZFukQbKvLZxD4UHslResr7oYnPbHgQWA5E1UbLYPjGYkBVuXr0kwuXOwQknd/uWz5VVdJ9pi7cS7ZFxLqDKcwVSIJI4mJzNvHLhVbs67DL1nqIIAXeQAMuaTzUVlnmjat9GVYtdjxKcW+ei+ZvdtMty5Y6sqzXsyg71KpJJ3GYzNv8RBFN2ZtBDhjavA5hdbCXlB3OxMlSdywZHIbt1ZfZm0uqupcfVEDBR7pZGGnIFion+Kqrrmz3WLsesfO2pgkoQzATEksfACKfvqePn6GL36KW9df6Lq1jDaLhSjAnqmJUOsg9lwp0kEyJ3B2q+6RbVs3bKHs5ypuAyC1vLoyxv1OZOUxWJtOBv0VhlczpIGh7uI/DyqVMzqwJgP2W0Kg5gBIESdI8qyrUOK/wDL/L7/AGNWb2jahqI9+GvJrv8ANF90e6Q+j3jauL+6ukZbgBOS5HqsOIKrw3Ed+nf0g2sLhu2sxABTqyuqnsy4aN4gyDzURBisZic10rAZACjg6A5kzeqeB7W/SpreeCyiZPGY1PMedGTUuMFGPUp9o69rNJY3fPX5EzbQc2urVhBu2+ugkFWSCGTiCTk8o5V0vtBusZlhFYkkASOyysmnKQD90eNcGIWZKjUrkbgNRoT4H6mjDW2VdSsAZRv4aD5fOqJ524Kn8vv4mTW63xowyRl+KuV6ri/nYm0dotcxhcv2nshSw3BleVyCdB2iQP7zDcuZr/IJbdt0SS2XTnoG/FXaMKxyyAOUwDvnjTcTsu8BDW3g8MrbvIbqj4u/nkxuWTJ+JpkbWSig5gARESCwENv3gyF/m8CeLCAW0VVBYCADHAbvnPw8K67eFYEypMcNeyJJgA8JJMVY/wCg37vq2nUaetFsDvhiD8BVsmpOscXXBNb3cccXT+JWSYIHHiO/jTLcIrSCdSTwJJ10HkfhWktdEbyj1kmNwJJ+YFVeN6MYoaokkiIkaHXed3LjUVgyXTXBH3PMuHHgz2CuOWOZTJENHNpbQ8yQN3Pwrst2FUMVmTrGu/Tnuq42f0TxbRnyWZ3y2Zo7gkjlxFabZfRa1a1ufvW7xCfgkz5kjurQ8OSb6UjXkw6jUTuarhL6ehiGhlQdWweRmMDMZnsyBqNdNdwE7tSxhmLZVRiRvCgsw74AnnXpvolr/tW/wL+lSKoAgAAcgAB8qvnpnkacnXbhFkvZ+5/il9EZTY3Rgk5r4hREJuJ55gPVHz8K1Vq2qAKqhVG5VAUDwA3Upao2uVpxYo41UTbiwxxKoolL1E7Uw3Khe5VqZMW49cOJv0+9dqtxF2iwPNP2l3s19Fn1Un8R/tWTXElVy8BMedXHTTEZsXc/hAX4CfzqlR+O6rV0Eb7AbHHVp2R6oJ3akjWkrNYfpNfRQobQCBpRVWyXmS3I91tGupTVdZuV1I9ZkWs61NPU1zBqejVOwGbT2al9YfRh6rjep/Mcx/Y1i8b0VxAPZEge0pUj8J1+VbwNS5qrnhjN2+pny6aGV2+pgMPsK/u6q5yk5de+SRXanQ680ZmVB3nteQUEfE1tgaeDVa0cE7KY6DEnfJj73QtxGS4rc8wKa9wGapLXRByBnuKI1EZmA8uzyrXA0q1L3XFd0T9yw3dfqUeE6LW1MuzP/D6i/LUeRqzubKstH7pdBAgZTHKVg11gijNU44YRVJF0cOOCqMUVq7As+6QP/JcP1NKuwbEQVLDkWaPCAQCPGrDNSZ6XgY072r6Iaw4/+q+g6xYRBCKqgcFAX6U8vTA3caQmraLALUk0wtruoCE8DRQxwaiaaUIGoqM3VHrOi+LKPqaYqJjRXK+OtDfdt+Tg/SoLm17A060HwW4fnlo3LzFtfkdrGojcquubew44ufBB+bCud+kVkbluHxyj8zS3x8x7JeRbNcpmaqO50oTha+L/AKLXPc6VkbrSeZc/Qil4kRbJGguXK5rjnlWbu9LLvBbY+7P/ANia47/SjEHc8aeylsf00vEQeGzS3rbndVfisI+uhPkaz17bGKf/AJL3kXA+VVuMF9wSesbxYn6mmpoTgzE7WuFr10ni7fIx+VR4ZJIHjUd1SCcwIPEEEH51LhcQ1tg66EcxIg6EEcoNbOxWdBwwpa6zttD/AMCjwLR3xrp4UUrfkKvU9mw7bq60as3b6S2B6tp2Peyj6TT/APq0ezYHm5/ICsNo1bWaZWp6tWWTpc86W7Y/Gf6qB0tv8Ci+CL+c0t6F4cjYrPKpVtHkaw//AFViD/yR4KgPxAqM9Ib/ABvXPxn9aPGQ/CZ6GmGb3TUnozcRHjpXm52ndYR1jn7zGm/vG9lz91vzFRedeRLwX5nozlRvZB4uo+pqF8dZWZuppyOb5LNYRcJdPsH+UfU1Pb2fePADTn4cqTzvyGsS7s1x21hx/wAk+Ct+YFQXOkdgbhcb7qj6tWdTY1ziV+Z/Kpk2IeLfAfqag88iXhwRcN0otjdaY+LgfRTUD9Kj7NpR4lj9IrlTYycWJ+H6VKmyLY4T5n8qXizY9uMbc6U3juFtfBT/AFE1xXOkN8mc8eCoPyq1TZtsez8dfqalXBoNyKPIUt833GnBdjP3Ns3yf91/IkfSojiLzb2ut5ua1IsDkKDZqNyDevIyQw1xvZY+P96lXAXfdjzH61phb8PlS9XRbE5mdXZVw8h5n8hQdjPxcfM1ourpwt1JJkXMzq7Ene/wEfU0v+hjizfEfpV8yR4U0imR3so/9ETkT5mlOx7Y9geev1q5MfH50hFOhbyoGz1G5QPAAflSPZHID4/OrZ0qB7VFBusqLlg93wrnu2j/AJAq4uW4rkvW6khGT2rsS3eILiSNJkjTyOtZXauwza1XVefEeNekXbdcWJw81dDI0QcEzywpRW1u7CQkmCKStHjIh4bLOxsk8W+X967rWyBxY/Ku3DroK7ESue5GxI4rOyUG+T5mp7ey7fIH4/nXaieVdCJ3VBkuhwrs62PYX8IrqtYdRuUfL9K6VTy/zfUgFRIuRGqEcBTwh7h5VJNPWjaRsaqf5pUoSnLThTojYgWmlKlop0KxoWnAUgpadBY4CgUk0oNOgsDSFaU0oNOhMZFNp7VGaQrFozUk00mixWPJqOKWaQ0WFjTTYp5E00rTQCGmGnxRlpgc1wVx3NPD/N1WTLXNdWixorbluua5aqzKRPI8K5cQumlOyVFI9nWlqV99FO0B0YM6CrO3+lFFVMuR0W6eP8+VFFIGSg09KKKRB9Rw3040tFMiSLRy8T9DRRSYEooooqREbxpwooqSEBpBS0UgAmnUUU0ISoxxoopMQnOmCiigYUCkooAch1NMJ0NFFMTAUp3UUU4gMqB+P+c6WikSicdw61X4hvy/OiimWdiluOZOp30lFFWC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6" descr="https://encrypted-tbn3.gstatic.com/images?q=tbn:ANd9GcT6HpLP5KxnFfDNHlu4O7PXW3_GPkF41Z7oMRo0OW11gQlOu9qOy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509120"/>
            <a:ext cx="452279" cy="357195"/>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מעוגל 10"/>
          <p:cNvSpPr/>
          <p:nvPr/>
        </p:nvSpPr>
        <p:spPr>
          <a:xfrm>
            <a:off x="307975" y="1556792"/>
            <a:ext cx="8642374" cy="4294546"/>
          </a:xfrm>
          <a:prstGeom prst="round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smtClean="0">
                <a:solidFill>
                  <a:schemeClr val="tx1"/>
                </a:solidFill>
              </a:rPr>
              <a:t>אבני דרך לבניית השוואה</a:t>
            </a:r>
            <a:r>
              <a:rPr lang="he-IL" dirty="0" smtClean="0">
                <a:solidFill>
                  <a:schemeClr val="tx1"/>
                </a:solidFill>
              </a:rPr>
              <a:t>: </a:t>
            </a:r>
          </a:p>
          <a:p>
            <a:pPr algn="ctr" rtl="1"/>
            <a:r>
              <a:rPr lang="he-IL" dirty="0" smtClean="0">
                <a:solidFill>
                  <a:schemeClr val="tx1"/>
                </a:solidFill>
              </a:rPr>
              <a:t>השוואה מחייבת להכיל תבחינים – דומה, שונה והסקת מסקנה.</a:t>
            </a:r>
          </a:p>
          <a:p>
            <a:pPr algn="ctr" rtl="1"/>
            <a:r>
              <a:rPr lang="he-IL" dirty="0" smtClean="0">
                <a:solidFill>
                  <a:schemeClr val="tx1"/>
                </a:solidFill>
              </a:rPr>
              <a:t>תהליך זה כולל את השלבים הבאים:</a:t>
            </a:r>
          </a:p>
          <a:p>
            <a:pPr algn="ctr" rtl="1"/>
            <a:endParaRPr lang="he-IL" dirty="0" smtClean="0">
              <a:solidFill>
                <a:srgbClr val="31910B"/>
              </a:solidFill>
            </a:endParaRPr>
          </a:p>
          <a:p>
            <a:pPr algn="r" rtl="1"/>
            <a:r>
              <a:rPr lang="he-IL" dirty="0" smtClean="0">
                <a:solidFill>
                  <a:schemeClr val="tx1"/>
                </a:solidFill>
              </a:rPr>
              <a:t>א. מהם פרטי ההשוואה </a:t>
            </a:r>
            <a:r>
              <a:rPr lang="he-IL" sz="1200" dirty="0" smtClean="0">
                <a:solidFill>
                  <a:schemeClr val="tx1"/>
                </a:solidFill>
              </a:rPr>
              <a:t>(הרומן שנבחר להשוואה).</a:t>
            </a:r>
          </a:p>
          <a:p>
            <a:pPr algn="r" rtl="1"/>
            <a:r>
              <a:rPr lang="he-IL" dirty="0" smtClean="0">
                <a:solidFill>
                  <a:schemeClr val="tx1"/>
                </a:solidFill>
              </a:rPr>
              <a:t>ב. מהם הקריטריונים-התבחינים להשוואה? </a:t>
            </a:r>
            <a:r>
              <a:rPr lang="he-IL" sz="1200" dirty="0" smtClean="0">
                <a:solidFill>
                  <a:schemeClr val="tx1"/>
                </a:solidFill>
              </a:rPr>
              <a:t>(לדוגמה: עיצוב הדמויות, המספר/הדובר, הרקע, עיצוב התמה ועוד)</a:t>
            </a:r>
            <a:endParaRPr lang="he-IL" b="1" dirty="0">
              <a:solidFill>
                <a:schemeClr val="tx1"/>
              </a:solidFill>
            </a:endParaRPr>
          </a:p>
          <a:p>
            <a:pPr algn="r" rtl="1"/>
            <a:r>
              <a:rPr lang="he-IL" dirty="0" smtClean="0">
                <a:solidFill>
                  <a:schemeClr val="tx1"/>
                </a:solidFill>
              </a:rPr>
              <a:t>ג. מה דומה בין שתי היצירות ומה השונה ביניהן?</a:t>
            </a:r>
            <a:r>
              <a:rPr lang="he-IL" b="1" dirty="0">
                <a:solidFill>
                  <a:schemeClr val="tx1"/>
                </a:solidFill>
              </a:rPr>
              <a:t> </a:t>
            </a:r>
            <a:endParaRPr lang="he-IL" dirty="0" smtClean="0">
              <a:solidFill>
                <a:schemeClr val="tx1"/>
              </a:solidFill>
            </a:endParaRPr>
          </a:p>
          <a:p>
            <a:pPr algn="r" rtl="1"/>
            <a:r>
              <a:rPr lang="he-IL" dirty="0" smtClean="0">
                <a:solidFill>
                  <a:schemeClr val="tx1"/>
                </a:solidFill>
              </a:rPr>
              <a:t>ד. מה המסקנה מההשוואה, בהתייחס להבנת העומק של הרומן?</a:t>
            </a:r>
          </a:p>
          <a:p>
            <a:pPr algn="r" rtl="1"/>
            <a:endParaRPr lang="he-IL" dirty="0">
              <a:solidFill>
                <a:schemeClr val="tx1"/>
              </a:solidFill>
            </a:endParaRPr>
          </a:p>
          <a:p>
            <a:pPr algn="r" rtl="1"/>
            <a:endParaRPr lang="he-IL" b="1" dirty="0" smtClean="0">
              <a:solidFill>
                <a:srgbClr val="C00000"/>
              </a:solidFill>
            </a:endParaRPr>
          </a:p>
          <a:p>
            <a:pPr algn="r" rtl="1"/>
            <a:r>
              <a:rPr lang="he-IL" sz="1600" b="1" dirty="0" smtClean="0">
                <a:solidFill>
                  <a:srgbClr val="C00000"/>
                </a:solidFill>
              </a:rPr>
              <a:t>רגע לפני היציאה לדרך... </a:t>
            </a:r>
            <a:endParaRPr lang="he-IL" sz="1600" b="1" dirty="0">
              <a:solidFill>
                <a:srgbClr val="C00000"/>
              </a:solidFill>
            </a:endParaRPr>
          </a:p>
          <a:p>
            <a:pPr algn="r" rtl="1"/>
            <a:r>
              <a:rPr lang="he-IL" sz="1600" b="1" dirty="0" smtClean="0">
                <a:solidFill>
                  <a:srgbClr val="C00000"/>
                </a:solidFill>
              </a:rPr>
              <a:t>חשוב להיפגש שוב עם המורה וחברי הקבוצה, להבהיר ולחדד את דרך יצירת התבחינים, ולוודא שכל ממדי ההשוואה ברורים לכל חברי הקבוצה.</a:t>
            </a:r>
            <a:endParaRPr lang="he-IL" sz="1600" dirty="0" smtClean="0">
              <a:solidFill>
                <a:srgbClr val="0C3590"/>
              </a:solidFill>
            </a:endParaRPr>
          </a:p>
        </p:txBody>
      </p:sp>
      <p:pic>
        <p:nvPicPr>
          <p:cNvPr id="12" name="Picture 16" descr="https://encrypted-tbn3.gstatic.com/images?q=tbn:ANd9GcT6HpLP5KxnFfDNHlu4O7PXW3_GPkF41Z7oMRo0OW11gQlOu9qOy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383" y="4551829"/>
            <a:ext cx="432048" cy="31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21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308967"/>
            <a:ext cx="6840760" cy="671761"/>
          </a:xfrm>
          <a:solidFill>
            <a:schemeClr val="accent4">
              <a:lumMod val="60000"/>
              <a:lumOff val="40000"/>
            </a:schemeClr>
          </a:solidFill>
        </p:spPr>
        <p:style>
          <a:lnRef idx="2">
            <a:schemeClr val="accent3"/>
          </a:lnRef>
          <a:fillRef idx="1">
            <a:schemeClr val="lt1"/>
          </a:fillRef>
          <a:effectRef idx="0">
            <a:schemeClr val="accent3"/>
          </a:effectRef>
          <a:fontRef idx="minor">
            <a:schemeClr val="dk1"/>
          </a:fontRef>
        </p:style>
        <p:txBody>
          <a:bodyPr>
            <a:normAutofit fontScale="90000"/>
          </a:bodyPr>
          <a:lstStyle/>
          <a:p>
            <a:r>
              <a:rPr lang="he-IL" sz="3100" b="1" dirty="0" smtClean="0">
                <a:solidFill>
                  <a:schemeClr val="tx2"/>
                </a:solidFill>
                <a:latin typeface="Tahoma" pitchFamily="34" charset="0"/>
                <a:ea typeface="Tahoma" pitchFamily="34" charset="0"/>
                <a:cs typeface="Tahoma" pitchFamily="34" charset="0"/>
              </a:rPr>
              <a:t/>
            </a:r>
            <a:br>
              <a:rPr lang="he-IL" sz="3100" b="1" dirty="0" smtClean="0">
                <a:solidFill>
                  <a:schemeClr val="tx2"/>
                </a:solidFill>
                <a:latin typeface="Tahoma" pitchFamily="34" charset="0"/>
                <a:ea typeface="Tahoma" pitchFamily="34" charset="0"/>
                <a:cs typeface="Tahoma" pitchFamily="34" charset="0"/>
              </a:rPr>
            </a:br>
            <a:r>
              <a:rPr lang="he-IL" sz="3100" b="1" dirty="0" smtClean="0">
                <a:solidFill>
                  <a:schemeClr val="tx2"/>
                </a:solidFill>
                <a:latin typeface="Tahoma" pitchFamily="34" charset="0"/>
                <a:ea typeface="Tahoma" pitchFamily="34" charset="0"/>
                <a:cs typeface="Tahoma" pitchFamily="34" charset="0"/>
              </a:rPr>
              <a:t>ביקור אצל ידיד</a:t>
            </a:r>
            <a:r>
              <a:rPr lang="he-IL" sz="4000" b="1" dirty="0" smtClean="0">
                <a:solidFill>
                  <a:schemeClr val="tx2"/>
                </a:solidFill>
                <a:latin typeface="Tahoma" pitchFamily="34" charset="0"/>
                <a:ea typeface="Tahoma" pitchFamily="34" charset="0"/>
                <a:cs typeface="Tahoma" pitchFamily="34" charset="0"/>
              </a:rPr>
              <a:t/>
            </a:r>
            <a:br>
              <a:rPr lang="he-IL" sz="4000" b="1" dirty="0" smtClean="0">
                <a:solidFill>
                  <a:schemeClr val="tx2"/>
                </a:solidFill>
                <a:latin typeface="Tahoma" pitchFamily="34" charset="0"/>
                <a:ea typeface="Tahoma" pitchFamily="34" charset="0"/>
                <a:cs typeface="Tahoma" pitchFamily="34" charset="0"/>
              </a:rPr>
            </a:br>
            <a:endParaRPr lang="he-IL" sz="2700" b="1" dirty="0">
              <a:solidFill>
                <a:schemeClr val="tx2"/>
              </a:solidFill>
              <a:latin typeface="Tahoma" pitchFamily="34" charset="0"/>
              <a:ea typeface="Tahoma" pitchFamily="34" charset="0"/>
              <a:cs typeface="Tahoma" pitchFamily="34" charset="0"/>
            </a:endParaRPr>
          </a:p>
        </p:txBody>
      </p:sp>
      <p:sp>
        <p:nvSpPr>
          <p:cNvPr id="4" name="AutoShape 12"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xQQEBUQEBQUFBAUFRUWFBQVFBAVFRUUFBUWFhUUFBQYHCggGBolGxUYITEhJSkrLi4uFx8zODMsNygtLisBCgoKDg0OGhAQGiwkHCQsLCwsLSwsLCwsLywsLCwsLCwsLCwsLCwsLCwsLCwsLCwsLCwsLCwsLCwsLCwsLCwsK//AABEIALEBHAMBIgACEQEDEQH/xAAcAAABBQEBAQAAAAAAAAAAAAAAAQIDBAUGBwj/xABCEAACAQIEAwUFBgQFAgcBAAABAgADEQQSITEFQVETImFxkQYHMkKBFFKhscHwI2Jy0RUzgqLxkuE0Q1Njc7LCF//EABgBAQEBAQEAAAAAAAAAAAAAAAABAgME/8QAIhEBAQACAgICAwEBAAAAAAAAAAECERIhAzFBURNh8HHB/9oADAMBAAIRAxEAPwD1KLEiyghCEAhCEAhCEAhCEAhCIZARDCJCgmESEBYSTDUs7WOgsST4C39xJ6OMpFb0ClQXIzKVfVSQwzDmCCJZLUtU1hNCpjCou+VR4m3pMni3tQuHw9TEFWqLTAOVVuTqBodrDcnoJeFTknEWUfZ32jo8RoLiKSsFYsuuUEMu/wDUPETQqIVOslliy7JFjRFmVLCEJQsIRYCRYQgJaFosICWhaLCAloWiwkEQMW8baLKHQiRZULCJFgEIQgEIkICxDCIZAkSEIUklo081yTZRqxOgA85EZrYKnamL7G5PkYiVEagyWA0bZbfLyuPHf6iZ1MJQXs6SqoA+FQoVeew0G/8AzLtZ9TyHM8zMqo91bIO6P9zchO3pgMBrUfvMdRfWyjnrsJTV8yZzsc2UdANPU3/CQ0eMUqj1sMtQNiaahqq2bQG1rG1iACBYbXj8UctOkvMgn8b/AKTNWJMJWFPQAZenKalKqGF1OnTcenKc3Vr2kdDHFG02PKY5NadXbmITKw3EG7VFyEo4bMwOiEAFbjoddeoHWah0MWEOhEizKlixBFgLCEIBCEIBCEIBCEIEUIkJoLC8SEIcIRBFgEIXiXgLCNhIHRpMLxpgEIkJFE2qosoUdPwExUaxB6ETZrNfX92m8PbOTG4pUOijdvykWLtTphBvt9TuZNXYFwx2UE/XYCVjTLuL8/wHMzoyZS4cFQsFUVKtgzWAORToCdzKHG6o7Ww2VQo+gAmnjMTmrCmDppfyGpnN4t8zs3Un8TeZy9LGfxlqppN9nKrWsMhcXXcXv9Lx1EtkXPbPYZrXtmtrbwvJGMaTOTbX4Pib6HynREzjOH1Mr/vrOuV76y76EwMcDIQY4NIJbxQZHmi3gSRbyO8W8B94XjLwvAdC8beF4DrwvG3heBHaFot4l5QZYZYXheAoEdaMvC8B9oWjLxLwH2haMvC8B9o0iNJjSYD7eMaRGkxpMgeZZw2KsMrbcj0lAtEzRLpLEteoASCdBKGO4mFvk1NrXk2LRRQqVL2ZQSNTYk25TnMBivtFNmsMyb20/Azf5J6X8d1tewdY5nqH5VPqRYfnKDuSSepjKOODBkRxmAzMh+IDYG3S/OPVDaVEJhB1MjaYqpsN8Y/fOdi6kWPUAj0nGYJSX09eU7qkO1pBR8SjT+0SbhVcGOBlLtY4V5kXLxbyp28X7RAt5oZpV+0Q7eBazQzSr28O3EKs5oZpW7eHbwLOaGeVu3h28DX+xw+xy7aFp10yo/Y4fY5etC0aFA4SMOHmjaIVjQzTRjDSmk1KRGlJoUOziFZdNKN7KTQp9nDs5dFGOFKNG2eaUTsZpdlDsY0bZn2eH2aagoySnQ67RxNs1+FK1Mir8LW7v10JnJ4zCrg67qVNOnVXukkEb6agm2t953mOtdTyvr5TO4hgVq0qj1EV2uGUEXyqoGVR9D6yZeKVvDyaeXcQpvSqpiaQuyX0/wDUpt8dM+Y26EA8p1OGqpVRaiHMji6m2tuhHIja3hI8V7PFqQdHyqTYg62mdRw7YAkMb4dzdjr/AAmO9T+g/N0+L70uGNk1Uzylu41Ww46CRNhx0EuRpWWxlSVcp0m3wnG2ImVUWMpVMpmfQ6+vw9apzrYZtx49Yg4CfD1lbh/EVVC1RgqAXJJsB43m9RN1DC4BAPTfqJbjvs2yjwFvD1gOBN4es2gx6x3aGOBtif4E3h6xDwNvD1m6KkXtJOJtzrcFfpI24Uw5GdP2kXPHE25X/DG6H0if4a3Q+k6vPDPJxNuU/wANbofSJ/hrdD6TrM8TPLxXaPLDLC8LzbIywywvC8BCIlot4ShLRCsdAiBEViBZJaKBII8kULJcsULAjywtJLRQIDAsa9QDSJjMQKa359JyuO9oFzFCbNy6HyMnKb7XjbNrWK4hey/L2gDDwfug/QzSZ83cGigaseYtacRjMUcr2vcjTwN7zoKLGoq0lYlQBmY2ux5k28ZuVNH4qtTsEXVQSfMnnMTjCsRcDQcp0FPh4BABuYzHUUQd8i/SaRxOCxBoiwGajypj46Q/9u/xJ/Ly5clmxg8XTrD+G6tbcD4h4Mp1U+czeJUlJJQ26TnsZhwxu6BiNiQCR5dJztiyOzxLKgzOyqBuSQB6zn8d7R0h3cOprudiO7SHiah3H9IaYX2Wne+Rcw55Rf1lbH4gUirdTl+h/wCJi5RuYtqmaldw2IfOQbqgutJDyIW/eb+Zrnpa89P9jsea1NlLBjTIB66jS88Ufiulgco68zOv923FHpYhVynsqncJOmp+E+v5zE8nemr4+tvXQsXLHAQnTbiYViESSJaXYYBFtFtFtGw3LDLHQgNywyx0IEd4ZoXheUF4XhcQuIC5ol4C0WFJeF4oWLaA2OAhlhlgLeES0USAlXiWM7JM3Pl/eWyZxHtdxXe22w8pjPLUbwx3WNxn2hdmtfS/rOcxdfNK2IxF2vOh9jvZtsY2d7rQU9482P3V/vynHHdd7ZG77CcIaovb1v8AKU/wwfmy7m/3QfyM3cNSU1makO4T+PM2m2ctKnYCyItgoGwGwEwVxKFy63S+6gX+s9WHTzZXabHYorenRHf5t08phVuGMTeo2s3TjaaDXMPHKZnYriuH3LH0m7IzHP4zAgbAmYWIUjedDxDjNJtArHwuAPQTExGPv8KAeOpPqZxy03Ns6r4zOxOAauRTQEuxAUDcsTp+M0XreEdwviC0MTTrsCyo4YqLX06XnNuOWw+FIchjcqSum2htpNvhWKZKikHYgj6G8hdBmdl+FnYi+9ixIv8ASWuCYY1sRTpD5nVfU6zj89O/w+gFNwD4RYQvPU8ghC8LwmhCF4XlNCELwvBoQheF4EWWGWPhLsNywsI6ECMiKI+EbCCLCLCkiXiwgEJV4liTSpPUGpUaDqeQnlPtH7fOhNLOrNz+6D0UDe3UzOWWm8MLk9J45xIIhCsPE308p5Hx3ipqOQf+0xm49UrkszEqPHTXpO89ivYpcSiYvEk5CbpTtbOo2LH7pPIbjnrON3nXXrCM/wBkvY6pjLVal6eH+98zj+Qfrt5z1rB4RKNNadNQqKLAD97+MrY3jFDD2V3VbaBRrYDYWG0qH2qw9rhyfIf3nSaxcrvJsVKYYFTsRacxTUU3K72O/WOxHtxQXYMfK0zhxiliWL0+6b95SRcdD5H9DOmOU2zcbI2a9YBZzGNxNMk3AP0lzF1nAtuvWY1TBs5uLzpkxFXFVl+VBMyoSZr4nCsosBczJq0GB136ThnHXFWq2G/pKq4YvrawlnEKqC7MASbAkjc8hJWrKjimDeyu3mQDv++U5V1wm1f7Jf51B5X2nX+67gpNV8S4sKV1XxcjUg87A/7hPL8TxIE1CTaxA/Af3nr/ALr+NocJ2TG2V2ykjRlNufneTDXJfJuYu+hEDQnpeUt4XjSYXgLeNLwvElC54Z4kSAueHaRIWgSZoXkQeODyaEl4RmaLmjQjxeKSijVKrBUUXZibACedcZ98mFpIxoUqtRl3zBUFixQEam+qnpJvfNxEph6NFQSajO1hzNMALm8Lvf8A0zxDGooBTKzMFANidAh0voeZ/OS9LO3pGL972IBXKqBGF1K07HcDXMzbFgJBQ97eIY1NWzUwTYpQZLD4jsp0855xjWAZVYFRZrE1CAMpBI0XrblKmHqKwcKjakg5ampFtfkN7ybXX7evcP8Ae1VJAd6IY7Cph6iC9r2zrVNvqJu4f3pZdcTQQIP/ADKdUMh1sbaEX/lvfwnz+7q+W71VubjOoa9wATmXU7dJaw9erSY1KTd0nvNSOYWCkAMu+/URznycL8Pfsd7zMK9NlanUKkboaRI6MAxF7HX6bTyHiuGpvWarTJFMt/D7VrsNNe0yFRfnbx+ppYLjVN1vUUUn7t6tJEZSW2zUWHlfJaXcMayMDSqUq9O+ig9nvv8AEAq89LzWpUmWU6LSqPTsmWgRuEIakTz+but6m89D4R7z6zocPUoZagFgUUhgAOSbEWG4tYcpxtCtUZbGmVPUVKVhc8ilzvFbFOF+EEKbXvSsD/UzH8o6O72v4ziLVmLX3laljWGl9RvM5KlJ9e2ppU3t2qXP1Tb0MKqlu8jo2nJ0JP5X9J574r7jvPLPlo/ark6xPtTKQyMQw5j96zGTEkMQdDpLAr6Tn3K6e49U9muIHEUQyMpYaOjbg+BHI8pfxNGsdqdPzD2/Sedex2OK1ioNgVuT0sQB+dp6SuJNhc/nPbhlyxeTPHVZ5wda12FNBzJcsfQDWc77R4gUmFKkM9d7gFrhFsLsxA1sB47kTpOL8Xp0Uz1WAUbc7noOp8rzyb2k4ucVWBpK6izLe4BcOVJB6DuiMkl0XG4ohwTVWqwuGHZ2QC2pRg2/jrz1kR4mKjg01ZiFYdwjLZgQWLG2gzXuLyTBYEJTLVUYkjkRYKDYXJ039ZBVyFcgUhL3IubMeWYre/ltMXGN455T0n4RhqHeqVDdx3ixAKBeRzgkfjNirxQIoKNZSbKdVuRvYHU+ewnPvVpFQr5gqm4UPbM3Jm7oJsNo2vXWsyLTpM5CgaFzZRrpawGpuTzmZ4Y1fNXpnAfeEMLR7Ot/FYarlPw3+Un92vMviXvWxVVzSwyhSTZRTTO5PTM9x6LORHCCQWqstClbUFg7n00HneUa/GqWGHY4MZQQQ1XU1DfS66ai4O3pznXUxjlu2ur4j7QVgAMfjK6tyo0m7/8Ara4Uf9MwsZ7ekKexokD4SXq1CxBuuwIW+h5TjMQb61mIYkHKti9yNb8lH46xjHfJT1va7d9r77bc+kxz+muH27PDe8jH0Vy0q6hQRYECobML6BybWntfu14/Ux+AWtXINdalSnUKgAEq11Nht3WWfNSYdydMq/CdUpDmb2CjwnuPuLUrgsQpNyMSSbaC/Z0x/wDn8ZMct3S3CybenQtIpIs6sHRYQhEUIQkUt4t42ITA4D3w0j2NKqB8OYX6Esn5i/pPGTigrVM/zBSGtobO5O23xfgZ9D+2fDjjMI9BSFci6E7Bxte3L+8+cONI1F6lKqLMGYMhuCrfeU9D1Gm1+Ux5MeU03487hltfqAio7G2Qh7G/Uk2Hr+IletUGUuvMDUDUBqZ169JTquwa6fB3WYAk9Ddl+U6b7GRcP4i4GXKGC5QMuhsoIB13nC4WWWPT+XGzjeomfhlMqCMykAEd48z0PhKv2RhU/hkgpcEg5WPeYC3L5eckqYxSRVa+hy20JXuf3vJK/EKRuVNma19GFwW9PhJic5dF/Hl3OtK61A75at6dW4y1Atgx5F02+okgwdagjKt87NbQ6BRqSTtqbDWWuH46n3UuM4GVbjQNYDQ9d/WZmNZ838a+a5+K+W3LLyjHdy4+v74TLjMeXv8Az/rTONqA27RO4tlHaUxmc6E2vYKLnTnbxkWOqmpYsWWw3tmS/wDUun1vIaOUjS3oJIMOL3AseouD6idpjft58spfhDQF00BLh8xIvomUDfxP/wBY9rZGrXObMq0772W+fbcayPFq1HvI63O4+YjxGx89/GUDXZnz5bnprbx/HWLDlGg3EHUi5uo5G23hNMYliO6rMOoGk5vEBibv6chOi9i8QftIpfI6t3ehUXB89LfWYyxl7XDKx03sviMqs1S6agDNpfY7eYE6HiXF3FO1NyMxCjXQXOpkSYRDuAfoJzuKw3ZMaYIFIN3QAAVPIX3tYnw2m8L8GU32o4ylUqVCpdnOvzEkjzPLXYf9po4PACihq12yjQD+wJ3k3DFWir1qthYEDnYDUn66Ccrx/j4r1bEFaaiyePUnpOmV05Ttp4jjlFRlSg9YZibvUYAtYnY76X5SvieOXUdjRw6khm/ybkBVzGznczIaqaZp1hZqYJBsRqWFiLdbSHPZQ2fvWIprzyHS7DXdZy3XSSdNDCe1FS5LpTKcyEC/Xe3OX6vtMxVso1UA5d1KnUOt9efnOcpJoFvoNdbH8NvW8dVquNnf1/QaS3l8LLjPa5j8VVxDIyf5ZBNiTlXdXDG+2/rKWe5KUiWIFjUt/tX7q+O8nwmJYv2ZIdCDm0Hd05kRHrU1ICEZVuTlvbewv1Os4XLLfG/3+u+OOGuU6/vhFhsCtgahvqQdbC4JG/0l6jSCk2AAuu1tdbfrKb4xNEXa9ySNNwefgDITiKlRQqEDqBe4A5s2w26y8csu6sy8eHU7rUFa/wAIu5C90aga3BY8tzPc/c9gjS4eWO9as9TbcAKgNv8AQfWeP+yvs5VxjhaKllLjO4B7NdOvIAfUz6Q4RgRRpJSX4aaKo8QotedvHhpw8nkuXtdUR9oARZ1chCEIRHEiwkURjrJAItpRm4imZwvtj7MLjT/EoKxAsKq1XpVB5gUyGAO1yZ6S6SliKB5SaHzZ7TcCr4V1NRXCC4SoovbkASOu9pz61czMHCsPvNdCbfzL+oM+mcfgC4YHUHQrYFSOhB3nB8X92lKoS6qtMka5LqPHujS/0kuJLY8d/gm91qj+lkZfUgSZuyyhitYoNgXQD6Aec7jEe6ysAVWsuXl8fqRsZB//ADCrcZ6qm1h8DW8OcxcG5n+o477ctMBqdGmpOzMe0bzsdo2pxF2RXLXIZg4012IuPK4+k7ce7GqRY1BbwFl35x6+7G25ufNpm+OfTU8mThWxC3fuUzazLYMpK31+EjUaehkma9hlAv1q1bdddZ3lH3ZqTofrG1fdwMtldrajkbeU1MdJlna4GrRB1ADAG3cuBci9iWJJ0HlJalIMCo7pAzAD5gB3gT97n0nYUvd1XS47VSptfusDpe3M9THD3aVCWbtrXvlAUm1xqTc+MWVOtuBpYvIeqmwIvow218Z0XsNhr1Wrm+ULlU8ixOtvoPxnR4f3YIpBd3bwsAPrznR4b2YCABdANgLWEln0SqivKWNwKVCWLEH8PDQzohwUgRr8DP8AaSY1rk8540WSl2TG4Db/AHh8p/fSc5UwxbVjZFtfMTvzAsLkmem8b9nGdCigB91J+8NvWeX8TpVaT9nWVlIJIVhpyBIOx85vLdYmogr0QHy07665TyPS/wCsSlmQlSAp/m7p8ryWjiVRdrsxOfrkHyg+MlxFTMSwuzkrlG9gPC2vT6zO10ZnNviRf9eb8F1inKMxYs1gD91STay9f+JJhuEVaxvkyg88pA+gmtS9kXbdzffbnJb+1x1Phk/bciKuRbOCWXUaX013vYSEimbfwmF9rPp+InW4f2FLalmPjp/aa+G93IJuWa3Syj9JJjjGss8q88JUk2plj1d2O3W1ry7w7htXEsq00JA5BQqA3/epN56fhvdzS5ox82adXwX2VWkAFUADkJuRi2rfu84KMJhhTuC7Eu5AsMxtoPAAATtkW0p8PwYQS9OkYEIQlQQhEJgMMBCEinCOhCUNMiqQhApP+sqYr4f31hCBWq7en5CU63KEIqnj/L/6v0iVNz5n8oQkC0uf7+WA/fpCECu+58xE5t5RISKlO0R/1P6QhAWtt6/rIV2H9P6GEIEeL2+n6NPP/en/AOFX/wCb9IQi+iPM+E/5n0nc8L2Hkv5QhOeSxsUv3+EvYXf6whMtNzAzoMHFhNxmtOjL9CEJuMrqxYQmmRCEIBInhC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QSEhQUEhQWFBUUFRcUFRQYFxQUFBQYFRgXFxcXFBUYHCggGBolHBQUITEhJSkrLi4uFx8zODMsNygtLisBCgoKDg0OGhAQGiwkHyQsLC80LywsLCwsLDQsMi4tLDQsLCwsLCwsLCwvLC0sLCwsLCwsLCwwLCwsLCwsLCwsLP/AABEIAMIBAwMBIgACEQEDEQH/xAAcAAABBQEBAQAAAAAAAAAAAAAAAQIDBQYEBwj/xABEEAACAQIDBAYHBQcDAwUBAAABAhEAAwQSIQUxQVEGEyJhcYEUMkJSkaGxcoKSwdEHI2KiwuHwFTNDFlNzY4OTsvEk/8QAGgEAAgMBAQAAAAAAAAAAAAAAAAECAwQFBv/EADERAAICAQMCAwYGAgMAAAAAAAABAhEDBBIhMUETUWEFFHGBkfAiobHR4fEyQiNSYv/aAAwDAQACEQMRAD8A9sooooAKKKKACiiigAooooAKKKKACg0UUANXfVR0m9W3zN1QPgT/AE1brVN0mB/c8usB8dG3DzqUeomR7EH+59z+urccKq9i/wDJ9zT8dWookAU0inUlQAiVd8d9R4O2Fkaye0dSQJ4Cd3hUyrB7qfFFDFBp1MBpZpgBpKKQ0hCGiiimMSkNLSUmIQ0006kNIBhNNNKaSgYwiinUUgLSiiipgFFFFABRRRQAUUUUAFFFFABQaKKAGrVV0jtz1PddB+s/WrRd9VvSA6Wv/IKceoEeyz/ueK/1VYiq/Zg1ueK/RqsKH1AKKKJqNgMupI3kciOB8OPgaSwH9sqdNyqRB8Sxn4U+aJoAhOEElgWWYMKYWRPajdJ484FTAUTRNMBaRqJpKAEoNBpKQgrgxO0YcW0GZyY3wq85PEgSYHI6iuXpbtf0XDPcX1zCW/tNx8gGb7tU/wCz22WtC4xLMczEkkklnZQSTxypHnUHLlJFqxPZvfTobAmmMaWmGpFQk0lKaaaBhNJSTRQBb0UUVIAooooAKKKKACiiigAooooAKKKKAGRrVbt9Sepj/ugHw/wVZtUNyyrRmUGNRImD3U11Ezh2ekZ/Ff6q7Qa4cJAe6AIAKfMGu0UpDFpKWmzUQK7EbbspiFw7MRcZM+45AC2VQz7lLEMADviN8A2VUqxcF0MAcz3EcbwwBKjN9zJVL0V2vdXFXcJecuqglGYyysCsoGOpHaMT7o50N1Rf4DcW12Vm0opK4Npbaw+H/wB+/atdz3EQnjoCZNMoLCkJrmtY+29oXluKbRXMLkjIV97MdI76xPSL9oqpK4UBzxuvIQfYXQt4mB41GU1HqW4sM8rqCN7Nc93HW19a4i+LqPqa8fz47HyWd3SY7TC3anQwEWAd41ANV1nYdwyCMsEqdwAKmD2jv1HAVRLUJG2Ps++HNX6cmz/aptFWFhFYMO3dMEEcFU6eNytL0JsZMOBxCop0I1Chjod2tw155sPo23pNoMUZS2oMnUKxBiBMEAx3V61hLIRQonTjxJOpJ8STRje+W8r1dY8ccS7cnQTTKWaQmtBzxhpDSmmk0DEopKKQWdYxR5n4H9Kd6SefypoNLStk6F9JPP5UvpB5/Km0tPcFDhif8ij0im0tOxUO9Io9IptLRYC+k99HpPeKSiiwD0rvFL6T3ikqJ7wA1osKJDiu8UnpY5r8f701HBEigj/N9FhRGGQEkES0TrymOPefjUwNcmKx9u2JcgDTXUyTMBQJLGFY6bgJqexdDqGUypEg0BRLNc20Mali2124YVBJ5ngABxJMAeNdFYj9pFt7gRF3DthdwYjMGAJ4wV/tNQnLarLcGNZMii+5jtu9ILmIdiC1pC+cW1ZhJ19ciM28nlu00FVCXzmLqxzEiWBOaQwcS2/RlU+IHKrzYGwutYm8rZQYCDQuePflA3xzHm3pTspFez6MutwOCoJYHIVAaZIA1Ou751jcpPls9HCeCE/CikXXRvpdca3bwgBL5snXE+qhEj7wJidwEbzWg29gbHod5LqjqhbcmRMGCc4O/POoO+ax/R7BPhmNwlS8QIG7nqwM/AcOVde2rt/EDK10ZDvEHXxAMH5cedWw1cIrl8mHLpk8j2KkUuKuYrGWs7QtiwoCIJW0oSFi2ntlQN55EA8Ksdh2UtW+1ZBuEkZ3jUHdpqV3xlgTHfXRs+yFVLRuZUEkTlCg74Ubp1JEzEGlW+UbMnaykwSrHsmVBYCI4a6cayyyuXJc0qcEqXpwMweGFuUDFMzdrMzW10E6rwGXhxETzqTQaAggaAgQCBuIHKonuyWJJzFhwEEaSSfAQAOUmlz1RJ2Siq5Lvozh818NwtgsT3sCijzlz92tiDVV0fwJtWu0IdzmYcV4KvkPmTVlXVwQ2QSOHqsm/I2ug8mkJptFXGYKaxoJppoYBRUZNFIDsmlDVGDSg1Cy4ZduncoM6CY0Wd5k6HTlNTh6ZNFMGS5qWaiFKDTES0UzNRmoFQ+iaYGqPFFsj5PWytl+1Bj5xQCRyHa4FwgowtDTr5XJmmCMs5go96I37gJrqvK0mACDzMflWIxe3RashCuvs+6wHDuAJE9wjvMdnp8620Tq1LrCs5JIaANQgiTl1376h4kX3Nq0WRq4qze4cNrmAHgZ/KuDpJZZrMqT2GDMBxUSDI4xM+VRbP6TYe5aFxriWpMFXdQynkRPnVmt1LiypDqwiQZBB7x3VNMyuMovlGDcEA3YYmYYsWIGilROuUk59w9le6tpsRQLFrKZUoGBiNH7W771Js7ZyWUKLLBiWOc5iSYGvdAGldYNSk7HOd8Ek1iumG07pvpYTDs1tTme/mUBWyaCDwhtZIMkaVq8Zh1uoUcEq0SAWUmCDEqQeFcK7Aw49W0qc8gyk/ajee81XNXFoWOWyakef4qyzvbZHC9U7MZBMk9UeDDKR1Xra6Pu3Grazs69fzvbWMxLFogGST2N2dpJOmkknkpssLsQYfEHqbICsytlyqyxoGZXYE25C6gQJ4e9rZqr3aklJ8ffU1PW3zGPP30PNCpXTK07gAGfMRpCtHaPz5xUZu/PTzHP4Gra5bNrF3FQggszPv3N2+A1ZSwHGZPlXbSuK14svuhSeZEz5+qD9gcq5+TGotnRxZXJpeaISaLdtnOVQTMEiezodC2saT+lSYXCvdcKgJOpMAEhQN+pAGpUSeda3ZWw1tiXAP8AD60nm59o90QO/QiWHDKfPYjqNTHHx3MOhMawfDUeR4127MxgtOHa31keqJyw3A7jJ+m/lHXt7BA4t0tkKCnWMIntlu1xESGU8d5qsbD3Amcr2M7JmBkSjFdeIkjSeYpOEsc212GssMsEpdzYbD6Q+kOyNb6tgucDMGkTB1A7x8/O7msL0Xb/APpTmQw/lJ/Ktya6WDI5wtnI1WNY8lIJoNMJpuarTMPLUwmkJphagQs0VEXopAdatTw1cytTw1VJl9E81FiLxVSVUuR7IifKaXNTpp2I4MNtpG9YFB72hTzPDxIjvqzDVgumdl0ZmtFlKRfGXirEhwRxMhm14SNdRXX0T6U2jay3nVCoLamBpvyjkd4AnUkcphDI7pmh4LhvibOaK862n09uM2XDIFGoBIz3G7wu4eEGqn/qnHFiBdcsJlRbtlh4rk0+FPxUi6Hs/K1bpfFnrgNFeZ7P6f30MXVS6Nx06t+/Vez5Za0+H6d4NllmdG9w22Y/FJX51JZYsryaLND/AFv4clV0p2eWuuHYSW61GAA7JkQw4nskTPsg91Z23sJWtZluhroBLWwJGZdWQGYzjlG/41cYzafpFw3gCqOSigxOVdFmNBJDn74pBjb3qOy9UiZbKqsZXIKSTEiFZuJBnhGuRzjulydGDzQxxS+ZnNjYdLl9FckAyCRvMAtwBO5T8a9B2BsCxbvC9Ysi2FtugYLl603GU5jxbKEIBP8A3DG6uHohsYC916pkVcyg6wxIykIDoAN0jiCK2lacP+NmX2hnU8lIKWkmgmrbOcFFJNITRYh01y7Uxws2mc6kCFHvMfVHx39wJqfNWG21jjiLwWf3YYhRwyrOdz3kSAeAZeZmvLkUEXYMXiS9F1JtkWmbtb7l5pk98nMR5s58ad0utIly0F3i1B7wGOU+M55PGavNi4WB1jCCwhRyXfMcCYHkBukis10mxC3cQQDKqFtE8NCxb4FyPu1klCsXPVmvDPdntdFZo+jOB6qyGI7d2GPMLHYXyBnxY1azQxqu25jOqsXGG+Mq/abQfCZ8Aa2KoRrsjA28k77sxj44tiXuAZmuZ+rUb3JZFtr+HLrwAJ4VstnbMW3YFl4cFYuH3y3rH9O4Cs/0OwOZzdI7Nvsp9ojU+SmPvd1a12qrTxuO59zRq5JT2R6KjDbF/d4xFJkpcuITzhbiz8YrdzWExzdXtAHg121H/uZFPzZq2oepadVuXqR1btxl5pEhNNpM1IXq8xsUmo2NBaoLtwAUCFLUtZbG9McNadke8oZTBEjSloA1iNUgNcyNUgaqrNJOGpwNQg04GgTRHtDAreWDoRuaAYneCDvU8RWZ2t0MU2LmREDqua2LYgkqQYEjSQCAOZFa0NUGL2rasx1jZSdwhmPjCgkDvqLjHqyePJki6ief7DwzWtLZlrgkkZSIHItw7XnyFdVtIuOZRLm5nZgCZgkTBBHqmPDTTTo2/ZtrdlCrJdUXQBqBmLAx3EgkeJHCq4NG7890bomN+u6awTe2TTOzD/kW9dxt/Z5v3RcIzkesuih1QwTmEaGRrBJEUzF7MtORlTqwCcwDOxaNMsNAWIPCpfSCkNMRCyC4PaIGpLHjHIabqUXgZjXXUzMk6nXzqLyOuC2MXfoPusFQgAQFMCNIA3RyrsxeB6tkyLmiRLDOTOWQ09ymO9vEnnwVvO40lV7TDhEGB5tGh4A1o+i143me4whUOW2QZEnNmM8TlKeTkVZgi2zNqcuznyGdEujjYa5duh2VL4znDZiyJcY5iygqMh1Ijv7hWnmmFq4dobVSzAYFiROVYkDXUliBwIiZ+BjopPojjOV8ljNJNQ2b4dQymQd28bjB0PeDSX7hCsQMxAJC8yBoPOgRLmoLVmtlbTdryoXzZ+0yngIftKN6jsrzGoG+tJU5xcXTIpplft/GdVYcgwxGRectpI7wJb7tZbo3gusvA+xbHaGkGfVU6c1n7h5109LcWXuraXXJGg3m48QB3gER9s1f7JwAsWwm9t7nmx3+Q0A7gKyP8eX0RvT8LBXeX6FiGrAbJwovX1UapJdvsKZA85VY5E1rtsYrqrNxxvC9n7R7KfzEVWdD8ILdrPxubu5EkL8TmPmOVPJHfOK8uSGGTx45y8+DQk1jummNzOlpdcvaIHF20UeMT+MVrC9eeXcYGu3r5lu0TbC+s7uerw6ryYypB4dWTwp5eUoruLT1FvI/9Vf7G32XYW1bW2rAlBDQfaOrE8tSa6naqLYOEuJrdyq2WCikESSCSD7srA3cZqPpLtLq8o6wJoXJmGAGgJ1HZ3/A8tdSxrdtizE5ut0jh6SrGMw7+8bQ/wDjugk/BxWrBrCbf2gWtWmYEXbNx7TgwTMZg2nPqviCOFal9qoLh7YFtbHXM/swxGUzyyqx+8Kpg0pSLsklLHB/FfmdYx6Z+rzdrXTXhvE7p36dxqctWd2Pgi79dc0LE3FtH10DmV63X1uMd/cZu2ar5V2M8bfUe7xXnvTrpeUb0fD63W0JGpWdwUcXPwG89+n6UbT6jD3LnuqT4wN1eW9DOrRLuPxTSSzKs6knQsQOZYxHdSQzqwvQa46hnusrNqVAVgJ/ibVjzPEzSUxtsbRvk3bKMLbE5ALZcADT1gdTpRRfqP5HsVpqmU1x23qcNVBedGanB6581VO3sXcTJD5VbQxAMyIEkHfroNdD5OKcnQm6VmgBrEdIb84m7/DlUeARTHxZj51ptj4trloMw13T70e0I/8AzQxpFZHaaF8TcUaF7uQHkSQgPlWfUp7a9TZoWt7k/ImwOy711QyWzlbXMcqAzxhoJHeBUeO2dctZ8xUFcugzODmiG9nsgkz9k1tLmLtWQFJCgABVALNA0EKoJjT5VU9LrWa0t1DoIDR7SMQUPeAxHk5qMtPGMbLIayc5qPCQvRvYC5BdvHrC4VkUGFQESDKxLEEc44c6q+keBFm9CaK6hxJJg+qw1+yp+9UmzNt3BaFtCAbYgEqTmBLFRxhQIXd7O8SKb0i2rav9XllbiZw1t1KOAcpnKRqvZGo0176nlxrwNyI4sslqtsnzdHYmyZwltlJIe2r3FUQxDpLGZJYgkacQOO4z9E9pZZwzwGUlkI0DhiWMc+LDukb1NdPRPGZrAXjaJQ+G9Y+6QPEHuqr6VYLqyt1AQM4gjejE6weCnRhyZQPaApcRSnEhzKTxT8zYE1WbZ2c10FrbZbgRgsiQxg5Q0EaSSD3Ma5U20TYtXIUs5yMZyqrCZ8BoW1IEcd1NwO1BevgTHVIcw3DrCyr5jK6x9ojfWje4pSXcxzpPa+p19FsSLmEsuPaSWHuuSesWOEPmEd1dmKx9u2VDtlzTl/iywSABqTBnTkazWzcf6NjL2FPqvcfEqdZUXUDx4dYl/wCIrN47aOexhFVl61bjIC0kA3ShzMBrlCF57lqEssVNJ9/4/eyiWZR47/1+5psRirIxmEvWYAZrmFvQuXW8gu282mpzWf5q0O0ceLVtrh3KN26SdFE95IHnXmm0tp5beJIOa4r2r1mBALYa47yRPFdCJmW+HZtjbvpT2Lak5SyKSIGZ2IVnAmAozaT7xB7lLPBpuLLdLKGVtt0l19O39fE0HRbCly2IuaszNkPeSc7jlqSo5AHgam2nt4Kt4qQq2mtp1kgy7EhgBHCFXjqxO4a1+0Ok6WmFuwAba24Vl7S5iFCGfcGYTzM7oJOa2NthUxCm5rZsu7CdSbjWgofX2hlCD/yHnVcM0YTUfr9/Eq1GtjLJSf8AHZF/tzaVy5ZS20dY9zSBAOVUEGOPWXB+GraztUW26qIt21yz7QFoQSRxEKT4Kd+4Yz/Wc12wTr1KIGIAC57QLMwXSB1o1A5CqvD41jevP1jEN2CpJKjMhNzTdLdbv5zTlqccZyk124+/mT1epjgxwjfbd9eh6K22s+DuXRAcW7hCg6qczpbnXmsTxINYno9i82JQDRLLFidIkJmOn8KC4J4daeOo5MTdZkIByjU8RPaDAH+GRMc9d9cOEv8AVjLmAZsxaOJf1hu3Q0eFZvetyTXX7v8AYyP2lF6fav8AJtX8F/JtbfShQzXACRcuJpGq2llSQBx4gd55VU3tuO4JuRJsNh7hMMpVjmLd+jZZPI6VUW2nXnqB491FnCm42g6xhHqAkjl2RMD9Tzqn3nJLj9Opznq8s+F+XUgxeNe8iEb2yC53lbeRn/Fmb75qfZ+0XuXLdpT7GHQyAQGTKlsEcQGUPG6QsyND12Ojt/cllh5BB/NAq+2B0XNtxdvRmXVUGsHgWPdwArRi8SUunF39/U0YnnnUaaVt+XXqabBYZbSBFk8SxMs7HeznixNPa5UbPXPduaV0TpmO/atjYwpX3mVfmD+Rry/BB7/V2QYVJI4AZmlm8e1E8hWw/atidLS82LfAf3rB27bZQ494gcDpGo+NWLoB7hg76WbaW1ICooUeAGnCkrxsbevjTrDpzgmis3u/qW+Ij6GtvXQj1w2WroDVGLJnTNPBrmVqgx+0OpAPVXbg/wDTUPHiJBqTZFukQbKvLZxD4UHslResr7oYnPbHgQWA5E1UbLYPjGYkBVuXr0kwuXOwQknd/uWz5VVdJ9pi7cS7ZFxLqDKcwVSIJI4mJzNvHLhVbs67DL1nqIIAXeQAMuaTzUVlnmjat9GVYtdjxKcW+ei+ZvdtMty5Y6sqzXsyg71KpJJ3GYzNv8RBFN2ZtBDhjavA5hdbCXlB3OxMlSdywZHIbt1ZfZm0uqupcfVEDBR7pZGGnIFion+Kqrrmz3WLsesfO2pgkoQzATEksfACKfvqePn6GL36KW9df6Lq1jDaLhSjAnqmJUOsg9lwp0kEyJ3B2q+6RbVs3bKHs5ypuAyC1vLoyxv1OZOUxWJtOBv0VhlczpIGh7uI/DyqVMzqwJgP2W0Kg5gBIESdI8qyrUOK/wDL/L7/AGNWb2jahqI9+GvJrv8ANF90e6Q+j3jauL+6ukZbgBOS5HqsOIKrw3Ed+nf0g2sLhu2sxABTqyuqnsy4aN4gyDzURBisZic10rAZACjg6A5kzeqeB7W/SpreeCyiZPGY1PMedGTUuMFGPUp9o69rNJY3fPX5EzbQc2urVhBu2+ugkFWSCGTiCTk8o5V0vtBusZlhFYkkASOyysmnKQD90eNcGIWZKjUrkbgNRoT4H6mjDW2VdSsAZRv4aD5fOqJ524Kn8vv4mTW63xowyRl+KuV6ri/nYm0dotcxhcv2nshSw3BleVyCdB2iQP7zDcuZr/IJbdt0SS2XTnoG/FXaMKxyyAOUwDvnjTcTsu8BDW3g8MrbvIbqj4u/nkxuWTJ+JpkbWSig5gARESCwENv3gyF/m8CeLCAW0VVBYCADHAbvnPw8K67eFYEypMcNeyJJgA8JJMVY/wCg37vq2nUaetFsDvhiD8BVsmpOscXXBNb3cccXT+JWSYIHHiO/jTLcIrSCdSTwJJ10HkfhWktdEbyj1kmNwJJ+YFVeN6MYoaokkiIkaHXed3LjUVgyXTXBH3PMuHHgz2CuOWOZTJENHNpbQ8yQN3Pwrst2FUMVmTrGu/Tnuq42f0TxbRnyWZ3y2Zo7gkjlxFabZfRa1a1ufvW7xCfgkz5kjurQ8OSb6UjXkw6jUTuarhL6ehiGhlQdWweRmMDMZnsyBqNdNdwE7tSxhmLZVRiRvCgsw74AnnXpvolr/tW/wL+lSKoAgAAcgAB8qvnpnkacnXbhFkvZ+5/il9EZTY3Rgk5r4hREJuJ55gPVHz8K1Vq2qAKqhVG5VAUDwA3Upao2uVpxYo41UTbiwxxKoolL1E7Uw3Khe5VqZMW49cOJv0+9dqtxF2iwPNP2l3s19Fn1Un8R/tWTXElVy8BMedXHTTEZsXc/hAX4CfzqlR+O6rV0Eb7AbHHVp2R6oJ3akjWkrNYfpNfRQobQCBpRVWyXmS3I91tGupTVdZuV1I9ZkWs61NPU1zBqejVOwGbT2al9YfRh6rjep/Mcx/Y1i8b0VxAPZEge0pUj8J1+VbwNS5qrnhjN2+pny6aGV2+pgMPsK/u6q5yk5de+SRXanQ680ZmVB3nteQUEfE1tgaeDVa0cE7KY6DEnfJj73QtxGS4rc8wKa9wGapLXRByBnuKI1EZmA8uzyrXA0q1L3XFd0T9yw3dfqUeE6LW1MuzP/D6i/LUeRqzubKstH7pdBAgZTHKVg11gijNU44YRVJF0cOOCqMUVq7As+6QP/JcP1NKuwbEQVLDkWaPCAQCPGrDNSZ6XgY072r6Iaw4/+q+g6xYRBCKqgcFAX6U8vTA3caQmraLALUk0wtruoCE8DRQxwaiaaUIGoqM3VHrOi+LKPqaYqJjRXK+OtDfdt+Tg/SoLm17A060HwW4fnlo3LzFtfkdrGojcquubew44ufBB+bCud+kVkbluHxyj8zS3x8x7JeRbNcpmaqO50oTha+L/AKLXPc6VkbrSeZc/Qil4kRbJGguXK5rjnlWbu9LLvBbY+7P/ANia47/SjEHc8aeylsf00vEQeGzS3rbndVfisI+uhPkaz17bGKf/AJL3kXA+VVuMF9wSesbxYn6mmpoTgzE7WuFr10ni7fIx+VR4ZJIHjUd1SCcwIPEEEH51LhcQ1tg66EcxIg6EEcoNbOxWdBwwpa6zttD/AMCjwLR3xrp4UUrfkKvU9mw7bq60as3b6S2B6tp2Peyj6TT/APq0ezYHm5/ICsNo1bWaZWp6tWWTpc86W7Y/Gf6qB0tv8Ci+CL+c0t6F4cjYrPKpVtHkaw//AFViD/yR4KgPxAqM9Ib/ABvXPxn9aPGQ/CZ6GmGb3TUnozcRHjpXm52ndYR1jn7zGm/vG9lz91vzFRedeRLwX5nozlRvZB4uo+pqF8dZWZuppyOb5LNYRcJdPsH+UfU1Pb2fePADTn4cqTzvyGsS7s1x21hx/wAk+Ct+YFQXOkdgbhcb7qj6tWdTY1ziV+Z/Kpk2IeLfAfqag88iXhwRcN0otjdaY+LgfRTUD9Kj7NpR4lj9IrlTYycWJ+H6VKmyLY4T5n8qXizY9uMbc6U3juFtfBT/AFE1xXOkN8mc8eCoPyq1TZtsez8dfqalXBoNyKPIUt833GnBdjP3Ns3yf91/IkfSojiLzb2ut5ua1IsDkKDZqNyDevIyQw1xvZY+P96lXAXfdjzH61phb8PlS9XRbE5mdXZVw8h5n8hQdjPxcfM1ourpwt1JJkXMzq7Ene/wEfU0v+hjizfEfpV8yR4U0imR3so/9ETkT5mlOx7Y9geev1q5MfH50hFOhbyoGz1G5QPAAflSPZHID4/OrZ0qB7VFBusqLlg93wrnu2j/AJAq4uW4rkvW6khGT2rsS3eILiSNJkjTyOtZXauwza1XVefEeNekXbdcWJw81dDI0QcEzywpRW1u7CQkmCKStHjIh4bLOxsk8W+X967rWyBxY/Ku3DroK7ESue5GxI4rOyUG+T5mp7ey7fIH4/nXaieVdCJ3VBkuhwrs62PYX8IrqtYdRuUfL9K6VTy/zfUgFRIuRGqEcBTwh7h5VJNPWjaRsaqf5pUoSnLThTojYgWmlKlop0KxoWnAUgpadBY4CgUk0oNOgsDSFaU0oNOhMZFNp7VGaQrFozUk00mixWPJqOKWaQ0WFjTTYp5E00rTQCGmGnxRlpgc1wVx3NPD/N1WTLXNdWixorbluua5aqzKRPI8K5cQumlOyVFI9nWlqV99FO0B0YM6CrO3+lFFVMuR0W6eP8+VFFIGSg09KKKRB9Rw3040tFMiSLRy8T9DRRSYEooooqREbxpwooqSEBpBS0UgAmnUUU0ISoxxoopMQnOmCiigYUCkooAch1NMJ0NFFMTAUp3UUU4gMqB+P+c6WikSicdw61X4hvy/OiimWdiluOZOp30lFFWC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SEhQUEhQWFBUUFRcUFRQYFxQUFBQYFRgXFxcXFBUYHCggGBolHBQUITEhJSkrLi4uFx8zODMsNygtLisBCgoKDg0OGhAQGiwkHyQsLC80LywsLCwsLDQsMi4tLDQsLCwsLCwsLCwvLC0sLCwsLCwsLCwwLCwsLCwsLCwsLP/AABEIAMIBAwMBIgACEQEDEQH/xAAcAAABBQEBAQAAAAAAAAAAAAAAAQIDBQYEBwj/xABEEAACAQIDBAYHBQcDAwUBAAABAhEAAwQSIQUxQVEGEyJhcYEUMkJSkaGxcoKSwdEHI2KiwuHwFTNDFlNzY4OTsvEk/8QAGgEAAgMBAQAAAAAAAAAAAAAAAAECAwQFBv/EADERAAICAQMCAwYGAgMAAAAAAAABAhEDBBIhMUETUWEFFHGBkfAiobHR4fEyQiNSYv/aAAwDAQACEQMRAD8A9sooooAKKKKACiiigAooooAKKKKACg0UUANXfVR0m9W3zN1QPgT/AE1brVN0mB/c8usB8dG3DzqUeomR7EH+59z+urccKq9i/wDJ9zT8dWookAU0inUlQAiVd8d9R4O2Fkaye0dSQJ4Cd3hUyrB7qfFFDFBp1MBpZpgBpKKQ0hCGiiimMSkNLSUmIQ0006kNIBhNNNKaSgYwiinUUgLSiiipgFFFFABRRRQAUUUUAFFFFABQaKKAGrVV0jtz1PddB+s/WrRd9VvSA6Wv/IKceoEeyz/ueK/1VYiq/Zg1ueK/RqsKH1AKKKJqNgMupI3kciOB8OPgaSwH9sqdNyqRB8Sxn4U+aJoAhOEElgWWYMKYWRPajdJ484FTAUTRNMBaRqJpKAEoNBpKQgrgxO0YcW0GZyY3wq85PEgSYHI6iuXpbtf0XDPcX1zCW/tNx8gGb7tU/wCz22WtC4xLMczEkkklnZQSTxypHnUHLlJFqxPZvfTobAmmMaWmGpFQk0lKaaaBhNJSTRQBb0UUVIAooooAKKKKACiiigAooooAKKKKAGRrVbt9Sepj/ugHw/wVZtUNyyrRmUGNRImD3U11Ezh2ekZ/Ff6q7Qa4cJAe6AIAKfMGu0UpDFpKWmzUQK7EbbspiFw7MRcZM+45AC2VQz7lLEMADviN8A2VUqxcF0MAcz3EcbwwBKjN9zJVL0V2vdXFXcJecuqglGYyysCsoGOpHaMT7o50N1Rf4DcW12Vm0opK4Npbaw+H/wB+/atdz3EQnjoCZNMoLCkJrmtY+29oXluKbRXMLkjIV97MdI76xPSL9oqpK4UBzxuvIQfYXQt4mB41GU1HqW4sM8rqCN7Nc93HW19a4i+LqPqa8fz47HyWd3SY7TC3anQwEWAd41ANV1nYdwyCMsEqdwAKmD2jv1HAVRLUJG2Ps++HNX6cmz/aptFWFhFYMO3dMEEcFU6eNytL0JsZMOBxCop0I1Chjod2tw155sPo23pNoMUZS2oMnUKxBiBMEAx3V61hLIRQonTjxJOpJ8STRje+W8r1dY8ccS7cnQTTKWaQmtBzxhpDSmmk0DEopKKQWdYxR5n4H9Kd6SefypoNLStk6F9JPP5UvpB5/Km0tPcFDhif8ij0im0tOxUO9Io9IptLRYC+k99HpPeKSiiwD0rvFL6T3ikqJ7wA1osKJDiu8UnpY5r8f701HBEigj/N9FhRGGQEkES0TrymOPefjUwNcmKx9u2JcgDTXUyTMBQJLGFY6bgJqexdDqGUypEg0BRLNc20Mali2124YVBJ5ngABxJMAeNdFYj9pFt7gRF3DthdwYjMGAJ4wV/tNQnLarLcGNZMii+5jtu9ILmIdiC1pC+cW1ZhJ19ciM28nlu00FVCXzmLqxzEiWBOaQwcS2/RlU+IHKrzYGwutYm8rZQYCDQuePflA3xzHm3pTspFez6MutwOCoJYHIVAaZIA1Ou751jcpPls9HCeCE/CikXXRvpdca3bwgBL5snXE+qhEj7wJidwEbzWg29gbHod5LqjqhbcmRMGCc4O/POoO+ax/R7BPhmNwlS8QIG7nqwM/AcOVde2rt/EDK10ZDvEHXxAMH5cedWw1cIrl8mHLpk8j2KkUuKuYrGWs7QtiwoCIJW0oSFi2ntlQN55EA8Ksdh2UtW+1ZBuEkZ3jUHdpqV3xlgTHfXRs+yFVLRuZUEkTlCg74Ubp1JEzEGlW+UbMnaykwSrHsmVBYCI4a6cayyyuXJc0qcEqXpwMweGFuUDFMzdrMzW10E6rwGXhxETzqTQaAggaAgQCBuIHKonuyWJJzFhwEEaSSfAQAOUmlz1RJ2Siq5Lvozh818NwtgsT3sCijzlz92tiDVV0fwJtWu0IdzmYcV4KvkPmTVlXVwQ2QSOHqsm/I2ug8mkJptFXGYKaxoJppoYBRUZNFIDsmlDVGDSg1Cy4ZduncoM6CY0Wd5k6HTlNTh6ZNFMGS5qWaiFKDTES0UzNRmoFQ+iaYGqPFFsj5PWytl+1Bj5xQCRyHa4FwgowtDTr5XJmmCMs5go96I37gJrqvK0mACDzMflWIxe3RashCuvs+6wHDuAJE9wjvMdnp8620Tq1LrCs5JIaANQgiTl1376h4kX3Nq0WRq4qze4cNrmAHgZ/KuDpJZZrMqT2GDMBxUSDI4xM+VRbP6TYe5aFxriWpMFXdQynkRPnVmt1LiypDqwiQZBB7x3VNMyuMovlGDcEA3YYmYYsWIGilROuUk59w9le6tpsRQLFrKZUoGBiNH7W771Js7ZyWUKLLBiWOc5iSYGvdAGldYNSk7HOd8Ek1iumG07pvpYTDs1tTme/mUBWyaCDwhtZIMkaVq8Zh1uoUcEq0SAWUmCDEqQeFcK7Aw49W0qc8gyk/ajee81XNXFoWOWyakef4qyzvbZHC9U7MZBMk9UeDDKR1Xra6Pu3Grazs69fzvbWMxLFogGST2N2dpJOmkknkpssLsQYfEHqbICsytlyqyxoGZXYE25C6gQJ4e9rZqr3aklJ8ffU1PW3zGPP30PNCpXTK07gAGfMRpCtHaPz5xUZu/PTzHP4Gra5bNrF3FQggszPv3N2+A1ZSwHGZPlXbSuK14svuhSeZEz5+qD9gcq5+TGotnRxZXJpeaISaLdtnOVQTMEiezodC2saT+lSYXCvdcKgJOpMAEhQN+pAGpUSeda3ZWw1tiXAP8AD60nm59o90QO/QiWHDKfPYjqNTHHx3MOhMawfDUeR4127MxgtOHa31keqJyw3A7jJ+m/lHXt7BA4t0tkKCnWMIntlu1xESGU8d5qsbD3Amcr2M7JmBkSjFdeIkjSeYpOEsc212GssMsEpdzYbD6Q+kOyNb6tgucDMGkTB1A7x8/O7msL0Xb/APpTmQw/lJ/Ktya6WDI5wtnI1WNY8lIJoNMJpuarTMPLUwmkJphagQs0VEXopAdatTw1cytTw1VJl9E81FiLxVSVUuR7IifKaXNTpp2I4MNtpG9YFB72hTzPDxIjvqzDVgumdl0ZmtFlKRfGXirEhwRxMhm14SNdRXX0T6U2jay3nVCoLamBpvyjkd4AnUkcphDI7pmh4LhvibOaK862n09uM2XDIFGoBIz3G7wu4eEGqn/qnHFiBdcsJlRbtlh4rk0+FPxUi6Hs/K1bpfFnrgNFeZ7P6f30MXVS6Nx06t+/Vez5Za0+H6d4NllmdG9w22Y/FJX51JZYsryaLND/AFv4clV0p2eWuuHYSW61GAA7JkQw4nskTPsg91Z23sJWtZluhroBLWwJGZdWQGYzjlG/41cYzafpFw3gCqOSigxOVdFmNBJDn74pBjb3qOy9UiZbKqsZXIKSTEiFZuJBnhGuRzjulydGDzQxxS+ZnNjYdLl9FckAyCRvMAtwBO5T8a9B2BsCxbvC9Ysi2FtugYLl603GU5jxbKEIBP8A3DG6uHohsYC916pkVcyg6wxIykIDoAN0jiCK2lacP+NmX2hnU8lIKWkmgmrbOcFFJNITRYh01y7Uxws2mc6kCFHvMfVHx39wJqfNWG21jjiLwWf3YYhRwyrOdz3kSAeAZeZmvLkUEXYMXiS9F1JtkWmbtb7l5pk98nMR5s58ad0utIly0F3i1B7wGOU+M55PGavNi4WB1jCCwhRyXfMcCYHkBukis10mxC3cQQDKqFtE8NCxb4FyPu1klCsXPVmvDPdntdFZo+jOB6qyGI7d2GPMLHYXyBnxY1azQxqu25jOqsXGG+Mq/abQfCZ8Aa2KoRrsjA28k77sxj44tiXuAZmuZ+rUb3JZFtr+HLrwAJ4VstnbMW3YFl4cFYuH3y3rH9O4Cs/0OwOZzdI7Nvsp9ojU+SmPvd1a12qrTxuO59zRq5JT2R6KjDbF/d4xFJkpcuITzhbiz8YrdzWExzdXtAHg121H/uZFPzZq2oepadVuXqR1btxl5pEhNNpM1IXq8xsUmo2NBaoLtwAUCFLUtZbG9McNadke8oZTBEjSloA1iNUgNcyNUgaqrNJOGpwNQg04GgTRHtDAreWDoRuaAYneCDvU8RWZ2t0MU2LmREDqua2LYgkqQYEjSQCAOZFa0NUGL2rasx1jZSdwhmPjCgkDvqLjHqyePJki6ief7DwzWtLZlrgkkZSIHItw7XnyFdVtIuOZRLm5nZgCZgkTBBHqmPDTTTo2/ZtrdlCrJdUXQBqBmLAx3EgkeJHCq4NG7890bomN+u6awTe2TTOzD/kW9dxt/Z5v3RcIzkesuih1QwTmEaGRrBJEUzF7MtORlTqwCcwDOxaNMsNAWIPCpfSCkNMRCyC4PaIGpLHjHIabqUXgZjXXUzMk6nXzqLyOuC2MXfoPusFQgAQFMCNIA3RyrsxeB6tkyLmiRLDOTOWQ09ymO9vEnnwVvO40lV7TDhEGB5tGh4A1o+i143me4whUOW2QZEnNmM8TlKeTkVZgi2zNqcuznyGdEujjYa5duh2VL4znDZiyJcY5iygqMh1Ijv7hWnmmFq4dobVSzAYFiROVYkDXUliBwIiZ+BjopPojjOV8ljNJNQ2b4dQymQd28bjB0PeDSX7hCsQMxAJC8yBoPOgRLmoLVmtlbTdryoXzZ+0yngIftKN6jsrzGoG+tJU5xcXTIpplft/GdVYcgwxGRectpI7wJb7tZbo3gusvA+xbHaGkGfVU6c1n7h5109LcWXuraXXJGg3m48QB3gER9s1f7JwAsWwm9t7nmx3+Q0A7gKyP8eX0RvT8LBXeX6FiGrAbJwovX1UapJdvsKZA85VY5E1rtsYrqrNxxvC9n7R7KfzEVWdD8ILdrPxubu5EkL8TmPmOVPJHfOK8uSGGTx45y8+DQk1jummNzOlpdcvaIHF20UeMT+MVrC9eeXcYGu3r5lu0TbC+s7uerw6ryYypB4dWTwp5eUoruLT1FvI/9Vf7G32XYW1bW2rAlBDQfaOrE8tSa6naqLYOEuJrdyq2WCikESSCSD7srA3cZqPpLtLq8o6wJoXJmGAGgJ1HZ3/A8tdSxrdtizE5ut0jh6SrGMw7+8bQ/wDjugk/BxWrBrCbf2gWtWmYEXbNx7TgwTMZg2nPqviCOFal9qoLh7YFtbHXM/swxGUzyyqx+8Kpg0pSLsklLHB/FfmdYx6Z+rzdrXTXhvE7p36dxqctWd2Pgi79dc0LE3FtH10DmV63X1uMd/cZu2ar5V2M8bfUe7xXnvTrpeUb0fD63W0JGpWdwUcXPwG89+n6UbT6jD3LnuqT4wN1eW9DOrRLuPxTSSzKs6knQsQOZYxHdSQzqwvQa46hnusrNqVAVgJ/ibVjzPEzSUxtsbRvk3bKMLbE5ALZcADT1gdTpRRfqP5HsVpqmU1x23qcNVBedGanB6581VO3sXcTJD5VbQxAMyIEkHfroNdD5OKcnQm6VmgBrEdIb84m7/DlUeARTHxZj51ptj4trloMw13T70e0I/8AzQxpFZHaaF8TcUaF7uQHkSQgPlWfUp7a9TZoWt7k/ImwOy711QyWzlbXMcqAzxhoJHeBUeO2dctZ8xUFcugzODmiG9nsgkz9k1tLmLtWQFJCgABVALNA0EKoJjT5VU9LrWa0t1DoIDR7SMQUPeAxHk5qMtPGMbLIayc5qPCQvRvYC5BdvHrC4VkUGFQESDKxLEEc44c6q+keBFm9CaK6hxJJg+qw1+yp+9UmzNt3BaFtCAbYgEqTmBLFRxhQIXd7O8SKb0i2rav9XllbiZw1t1KOAcpnKRqvZGo0176nlxrwNyI4sslqtsnzdHYmyZwltlJIe2r3FUQxDpLGZJYgkacQOO4z9E9pZZwzwGUlkI0DhiWMc+LDukb1NdPRPGZrAXjaJQ+G9Y+6QPEHuqr6VYLqyt1AQM4gjejE6weCnRhyZQPaApcRSnEhzKTxT8zYE1WbZ2c10FrbZbgRgsiQxg5Q0EaSSD3Ma5U20TYtXIUs5yMZyqrCZ8BoW1IEcd1NwO1BevgTHVIcw3DrCyr5jK6x9ojfWje4pSXcxzpPa+p19FsSLmEsuPaSWHuuSesWOEPmEd1dmKx9u2VDtlzTl/iywSABqTBnTkazWzcf6NjL2FPqvcfEqdZUXUDx4dYl/wCIrN47aOexhFVl61bjIC0kA3ShzMBrlCF57lqEssVNJ9/4/eyiWZR47/1+5psRirIxmEvWYAZrmFvQuXW8gu282mpzWf5q0O0ceLVtrh3KN26SdFE95IHnXmm0tp5beJIOa4r2r1mBALYa47yRPFdCJmW+HZtjbvpT2Lak5SyKSIGZ2IVnAmAozaT7xB7lLPBpuLLdLKGVtt0l19O39fE0HRbCly2IuaszNkPeSc7jlqSo5AHgam2nt4Kt4qQq2mtp1kgy7EhgBHCFXjqxO4a1+0Ok6WmFuwAba24Vl7S5iFCGfcGYTzM7oJOa2NthUxCm5rZsu7CdSbjWgofX2hlCD/yHnVcM0YTUfr9/Eq1GtjLJSf8AHZF/tzaVy5ZS20dY9zSBAOVUEGOPWXB+GraztUW26qIt21yz7QFoQSRxEKT4Kd+4Yz/Wc12wTr1KIGIAC57QLMwXSB1o1A5CqvD41jevP1jEN2CpJKjMhNzTdLdbv5zTlqccZyk124+/mT1epjgxwjfbd9eh6K22s+DuXRAcW7hCg6qczpbnXmsTxINYno9i82JQDRLLFidIkJmOn8KC4J4daeOo5MTdZkIByjU8RPaDAH+GRMc9d9cOEv8AVjLmAZsxaOJf1hu3Q0eFZvetyTXX7v8AYyP2lF6fav8AJtX8F/JtbfShQzXACRcuJpGq2llSQBx4gd55VU3tuO4JuRJsNh7hMMpVjmLd+jZZPI6VUW2nXnqB491FnCm42g6xhHqAkjl2RMD9Tzqn3nJLj9Opznq8s+F+XUgxeNe8iEb2yC53lbeRn/Fmb75qfZ+0XuXLdpT7GHQyAQGTKlsEcQGUPG6QsyND12Ojt/cllh5BB/NAq+2B0XNtxdvRmXVUGsHgWPdwArRi8SUunF39/U0YnnnUaaVt+XXqabBYZbSBFk8SxMs7HeznixNPa5UbPXPduaV0TpmO/atjYwpX3mVfmD+Rry/BB7/V2QYVJI4AZmlm8e1E8hWw/atidLS82LfAf3rB27bZQ494gcDpGo+NWLoB7hg76WbaW1ICooUeAGnCkrxsbevjTrDpzgmis3u/qW+Ij6GtvXQj1w2WroDVGLJnTNPBrmVqgx+0OpAPVXbg/wDTUPHiJBqTZFukQbKvLZxD4UHslResr7oYnPbHgQWA5E1UbLYPjGYkBVuXr0kwuXOwQknd/uWz5VVdJ9pi7cS7ZFxLqDKcwVSIJI4mJzNvHLhVbs67DL1nqIIAXeQAMuaTzUVlnmjat9GVYtdjxKcW+ei+ZvdtMty5Y6sqzXsyg71KpJJ3GYzNv8RBFN2ZtBDhjavA5hdbCXlB3OxMlSdywZHIbt1ZfZm0uqupcfVEDBR7pZGGnIFion+Kqrrmz3WLsesfO2pgkoQzATEksfACKfvqePn6GL36KW9df6Lq1jDaLhSjAnqmJUOsg9lwp0kEyJ3B2q+6RbVs3bKHs5ypuAyC1vLoyxv1OZOUxWJtOBv0VhlczpIGh7uI/DyqVMzqwJgP2W0Kg5gBIESdI8qyrUOK/wDL/L7/AGNWb2jahqI9+GvJrv8ANF90e6Q+j3jauL+6ukZbgBOS5HqsOIKrw3Ed+nf0g2sLhu2sxABTqyuqnsy4aN4gyDzURBisZic10rAZACjg6A5kzeqeB7W/SpreeCyiZPGY1PMedGTUuMFGPUp9o69rNJY3fPX5EzbQc2urVhBu2+ugkFWSCGTiCTk8o5V0vtBusZlhFYkkASOyysmnKQD90eNcGIWZKjUrkbgNRoT4H6mjDW2VdSsAZRv4aD5fOqJ524Kn8vv4mTW63xowyRl+KuV6ri/nYm0dotcxhcv2nshSw3BleVyCdB2iQP7zDcuZr/IJbdt0SS2XTnoG/FXaMKxyyAOUwDvnjTcTsu8BDW3g8MrbvIbqj4u/nkxuWTJ+JpkbWSig5gARESCwENv3gyF/m8CeLCAW0VVBYCADHAbvnPw8K67eFYEypMcNeyJJgA8JJMVY/wCg37vq2nUaetFsDvhiD8BVsmpOscXXBNb3cccXT+JWSYIHHiO/jTLcIrSCdSTwJJ10HkfhWktdEbyj1kmNwJJ+YFVeN6MYoaokkiIkaHXed3LjUVgyXTXBH3PMuHHgz2CuOWOZTJENHNpbQ8yQN3Pwrst2FUMVmTrGu/Tnuq42f0TxbRnyWZ3y2Zo7gkjlxFabZfRa1a1ufvW7xCfgkz5kjurQ8OSb6UjXkw6jUTuarhL6ehiGhlQdWweRmMDMZnsyBqNdNdwE7tSxhmLZVRiRvCgsw74AnnXpvolr/tW/wL+lSKoAgAAcgAB8qvnpnkacnXbhFkvZ+5/il9EZTY3Rgk5r4hREJuJ55gPVHz8K1Vq2qAKqhVG5VAUDwA3Upao2uVpxYo41UTbiwxxKoolL1E7Uw3Khe5VqZMW49cOJv0+9dqtxF2iwPNP2l3s19Fn1Un8R/tWTXElVy8BMedXHTTEZsXc/hAX4CfzqlR+O6rV0Eb7AbHHVp2R6oJ3akjWkrNYfpNfRQobQCBpRVWyXmS3I91tGupTVdZuV1I9ZkWs61NPU1zBqejVOwGbT2al9YfRh6rjep/Mcx/Y1i8b0VxAPZEge0pUj8J1+VbwNS5qrnhjN2+pny6aGV2+pgMPsK/u6q5yk5de+SRXanQ680ZmVB3nteQUEfE1tgaeDVa0cE7KY6DEnfJj73QtxGS4rc8wKa9wGapLXRByBnuKI1EZmA8uzyrXA0q1L3XFd0T9yw3dfqUeE6LW1MuzP/D6i/LUeRqzubKstH7pdBAgZTHKVg11gijNU44YRVJF0cOOCqMUVq7As+6QP/JcP1NKuwbEQVLDkWaPCAQCPGrDNSZ6XgY072r6Iaw4/+q+g6xYRBCKqgcFAX6U8vTA3caQmraLALUk0wtruoCE8DRQxwaiaaUIGoqM3VHrOi+LKPqaYqJjRXK+OtDfdt+Tg/SoLm17A060HwW4fnlo3LzFtfkdrGojcquubew44ufBB+bCud+kVkbluHxyj8zS3x8x7JeRbNcpmaqO50oTha+L/AKLXPc6VkbrSeZc/Qil4kRbJGguXK5rjnlWbu9LLvBbY+7P/ANia47/SjEHc8aeylsf00vEQeGzS3rbndVfisI+uhPkaz17bGKf/AJL3kXA+VVuMF9wSesbxYn6mmpoTgzE7WuFr10ni7fIx+VR4ZJIHjUd1SCcwIPEEEH51LhcQ1tg66EcxIg6EEcoNbOxWdBwwpa6zttD/AMCjwLR3xrp4UUrfkKvU9mw7bq60as3b6S2B6tp2Peyj6TT/APq0ezYHm5/ICsNo1bWaZWp6tWWTpc86W7Y/Gf6qB0tv8Ci+CL+c0t6F4cjYrPKpVtHkaw//AFViD/yR4KgPxAqM9Ib/ABvXPxn9aPGQ/CZ6GmGb3TUnozcRHjpXm52ndYR1jn7zGm/vG9lz91vzFRedeRLwX5nozlRvZB4uo+pqF8dZWZuppyOb5LNYRcJdPsH+UfU1Pb2fePADTn4cqTzvyGsS7s1x21hx/wAk+Ct+YFQXOkdgbhcb7qj6tWdTY1ziV+Z/Kpk2IeLfAfqag88iXhwRcN0otjdaY+LgfRTUD9Kj7NpR4lj9IrlTYycWJ+H6VKmyLY4T5n8qXizY9uMbc6U3juFtfBT/AFE1xXOkN8mc8eCoPyq1TZtsez8dfqalXBoNyKPIUt833GnBdjP3Ns3yf91/IkfSojiLzb2ut5ua1IsDkKDZqNyDevIyQw1xvZY+P96lXAXfdjzH61phb8PlS9XRbE5mdXZVw8h5n8hQdjPxcfM1ourpwt1JJkXMzq7Ene/wEfU0v+hjizfEfpV8yR4U0imR3so/9ETkT5mlOx7Y9geev1q5MfH50hFOhbyoGz1G5QPAAflSPZHID4/OrZ0qB7VFBusqLlg93wrnu2j/AJAq4uW4rkvW6khGT2rsS3eILiSNJkjTyOtZXauwza1XVefEeNekXbdcWJw81dDI0QcEzywpRW1u7CQkmCKStHjIh4bLOxsk8W+X967rWyBxY/Ku3DroK7ESue5GxI4rOyUG+T5mp7ey7fIH4/nXaieVdCJ3VBkuhwrs62PYX8IrqtYdRuUfL9K6VTy/zfUgFRIuRGqEcBTwh7h5VJNPWjaRsaqf5pUoSnLThTojYgWmlKlop0KxoWnAUgpadBY4CgUk0oNOgsDSFaU0oNOhMZFNp7VGaQrFozUk00mixWPJqOKWaQ0WFjTTYp5E00rTQCGmGnxRlpgc1wVx3NPD/N1WTLXNdWixorbluua5aqzKRPI8K5cQumlOyVFI9nWlqV99FO0B0YM6CrO3+lFFVMuR0W6eP8+VFFIGSg09KKKRB9Rw3040tFMiSLRy8T9DRRSYEooooqREbxpwooqSEBpBS0UgAmnUUU0ISoxxoopMQnOmCiigYUCkooAch1NMJ0NFFMTAUp3UUU4gMqB+P+c6WikSicdw61X4hvy/OiimWdiluOZOp30lFFWC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מלבן מעוגל 2"/>
          <p:cNvSpPr/>
          <p:nvPr/>
        </p:nvSpPr>
        <p:spPr>
          <a:xfrm>
            <a:off x="295349" y="1700808"/>
            <a:ext cx="8642374" cy="4608512"/>
          </a:xfrm>
          <a:prstGeom prst="round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b="1" u="sng" dirty="0" smtClean="0">
                <a:solidFill>
                  <a:schemeClr val="tx1"/>
                </a:solidFill>
              </a:rPr>
              <a:t>אופנות ההגשה:</a:t>
            </a:r>
          </a:p>
          <a:p>
            <a:pPr algn="ctr"/>
            <a:endParaRPr lang="he-IL" dirty="0" smtClean="0">
              <a:solidFill>
                <a:srgbClr val="31910B"/>
              </a:solidFill>
            </a:endParaRPr>
          </a:p>
          <a:p>
            <a:pPr algn="r" rtl="1"/>
            <a:endParaRPr lang="he-IL" dirty="0" smtClean="0">
              <a:solidFill>
                <a:schemeClr val="tx1"/>
              </a:solidFill>
            </a:endParaRPr>
          </a:p>
          <a:p>
            <a:pPr algn="r" rtl="1"/>
            <a:endParaRPr lang="he-IL" dirty="0">
              <a:solidFill>
                <a:schemeClr val="tx1"/>
              </a:solidFill>
            </a:endParaRPr>
          </a:p>
          <a:p>
            <a:pPr algn="r" rtl="1"/>
            <a:endParaRPr lang="he-IL" dirty="0" smtClean="0">
              <a:solidFill>
                <a:schemeClr val="tx1"/>
              </a:solidFill>
            </a:endParaRPr>
          </a:p>
          <a:p>
            <a:pPr algn="r" rtl="1"/>
            <a:endParaRPr lang="he-IL" dirty="0" smtClean="0">
              <a:solidFill>
                <a:schemeClr val="tx1"/>
              </a:solidFill>
            </a:endParaRPr>
          </a:p>
          <a:p>
            <a:pPr algn="r" rtl="1"/>
            <a:endParaRPr lang="he-IL" dirty="0">
              <a:solidFill>
                <a:schemeClr val="tx1"/>
              </a:solidFill>
            </a:endParaRPr>
          </a:p>
          <a:p>
            <a:pPr algn="r" rtl="1"/>
            <a:endParaRPr lang="he-IL" dirty="0" smtClean="0">
              <a:solidFill>
                <a:schemeClr val="tx1"/>
              </a:solidFill>
            </a:endParaRPr>
          </a:p>
          <a:p>
            <a:pPr algn="r" rtl="1"/>
            <a:r>
              <a:rPr lang="he-IL" dirty="0" smtClean="0">
                <a:solidFill>
                  <a:schemeClr val="tx1"/>
                </a:solidFill>
              </a:rPr>
              <a:t>מצגת שתכלול </a:t>
            </a:r>
            <a:r>
              <a:rPr lang="he-IL" u="sng" dirty="0" smtClean="0">
                <a:solidFill>
                  <a:schemeClr val="tx1"/>
                </a:solidFill>
              </a:rPr>
              <a:t>ארבע</a:t>
            </a:r>
            <a:r>
              <a:rPr lang="he-IL" dirty="0" smtClean="0">
                <a:solidFill>
                  <a:schemeClr val="tx1"/>
                </a:solidFill>
              </a:rPr>
              <a:t> שקופיות:</a:t>
            </a:r>
          </a:p>
          <a:p>
            <a:pPr algn="r" rtl="1"/>
            <a:endParaRPr lang="he-IL" dirty="0" smtClean="0">
              <a:solidFill>
                <a:schemeClr val="tx1"/>
              </a:solidFill>
            </a:endParaRPr>
          </a:p>
          <a:p>
            <a:pPr algn="r" rtl="1"/>
            <a:r>
              <a:rPr lang="he-IL" b="1" dirty="0" smtClean="0">
                <a:solidFill>
                  <a:schemeClr val="tx1"/>
                </a:solidFill>
              </a:rPr>
              <a:t>שקופית ראשונה  </a:t>
            </a:r>
            <a:r>
              <a:rPr lang="he-IL" dirty="0" smtClean="0">
                <a:solidFill>
                  <a:schemeClr val="tx1"/>
                </a:solidFill>
              </a:rPr>
              <a:t>- היצירות שנבחרו להשוואה, כולל הנמקה המציגה את הקול האישי.</a:t>
            </a:r>
          </a:p>
          <a:p>
            <a:pPr algn="r" rtl="1"/>
            <a:r>
              <a:rPr lang="he-IL" dirty="0" smtClean="0">
                <a:solidFill>
                  <a:schemeClr val="tx1"/>
                </a:solidFill>
              </a:rPr>
              <a:t>                           </a:t>
            </a:r>
            <a:r>
              <a:rPr lang="he-IL" sz="1400" dirty="0" smtClean="0">
                <a:solidFill>
                  <a:schemeClr val="tx1"/>
                </a:solidFill>
              </a:rPr>
              <a:t>*ניתן באמצעות סרטון, תמונה...</a:t>
            </a:r>
          </a:p>
          <a:p>
            <a:pPr algn="r" rtl="1"/>
            <a:r>
              <a:rPr lang="he-IL" b="1" dirty="0" smtClean="0">
                <a:solidFill>
                  <a:schemeClr val="tx1"/>
                </a:solidFill>
              </a:rPr>
              <a:t>שקופית שניה      </a:t>
            </a:r>
            <a:r>
              <a:rPr lang="he-IL" dirty="0" smtClean="0">
                <a:solidFill>
                  <a:schemeClr val="tx1"/>
                </a:solidFill>
              </a:rPr>
              <a:t>- טבלת השוואה הכוללת תבחינים .</a:t>
            </a:r>
          </a:p>
          <a:p>
            <a:pPr algn="r" rtl="1"/>
            <a:r>
              <a:rPr lang="he-IL" b="1" dirty="0" smtClean="0">
                <a:solidFill>
                  <a:schemeClr val="tx1"/>
                </a:solidFill>
              </a:rPr>
              <a:t>שקופית שלישית  </a:t>
            </a:r>
            <a:r>
              <a:rPr lang="he-IL" dirty="0" smtClean="0">
                <a:solidFill>
                  <a:schemeClr val="tx1"/>
                </a:solidFill>
              </a:rPr>
              <a:t>- </a:t>
            </a:r>
            <a:r>
              <a:rPr lang="he-IL" dirty="0">
                <a:solidFill>
                  <a:schemeClr val="tx1"/>
                </a:solidFill>
              </a:rPr>
              <a:t>הדומה, השונה </a:t>
            </a:r>
            <a:r>
              <a:rPr lang="he-IL" dirty="0" smtClean="0">
                <a:solidFill>
                  <a:schemeClr val="tx1"/>
                </a:solidFill>
              </a:rPr>
              <a:t>והמסקנה/</a:t>
            </a:r>
            <a:r>
              <a:rPr lang="he-IL" dirty="0" err="1" smtClean="0">
                <a:solidFill>
                  <a:schemeClr val="tx1"/>
                </a:solidFill>
              </a:rPr>
              <a:t>ות</a:t>
            </a:r>
            <a:r>
              <a:rPr lang="he-IL" dirty="0" smtClean="0">
                <a:solidFill>
                  <a:schemeClr val="tx1"/>
                </a:solidFill>
              </a:rPr>
              <a:t> בעקבות ההשוואה.</a:t>
            </a:r>
          </a:p>
          <a:p>
            <a:pPr algn="r" rtl="1"/>
            <a:r>
              <a:rPr lang="he-IL" b="1" dirty="0" smtClean="0">
                <a:solidFill>
                  <a:schemeClr val="tx1"/>
                </a:solidFill>
              </a:rPr>
              <a:t>שקופית רביעית   </a:t>
            </a:r>
            <a:r>
              <a:rPr lang="he-IL" dirty="0" smtClean="0">
                <a:solidFill>
                  <a:schemeClr val="tx1"/>
                </a:solidFill>
              </a:rPr>
              <a:t>- משוב ותובנות בעקבות התהליך.</a:t>
            </a:r>
          </a:p>
        </p:txBody>
      </p:sp>
      <p:pic>
        <p:nvPicPr>
          <p:cNvPr id="1026" name="Picture 2" descr="http://www.vsd.co.il/Files/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35238"/>
            <a:ext cx="2904257" cy="141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9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331640" y="1124744"/>
            <a:ext cx="5616624" cy="3323987"/>
          </a:xfrm>
          <a:prstGeom prst="rect">
            <a:avLst/>
          </a:prstGeom>
          <a:solidFill>
            <a:schemeClr val="accent4">
              <a:lumMod val="40000"/>
              <a:lumOff val="60000"/>
            </a:schemeClr>
          </a:soli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he-IL" sz="2400" b="1" dirty="0" smtClean="0">
                <a:solidFill>
                  <a:schemeClr val="accent1">
                    <a:lumMod val="75000"/>
                  </a:schemeClr>
                </a:solidFill>
                <a:latin typeface="Tahoma" pitchFamily="34" charset="0"/>
                <a:ea typeface="Tahoma" pitchFamily="34" charset="0"/>
                <a:cs typeface="Tahoma" pitchFamily="34" charset="0"/>
              </a:rPr>
              <a:t>מטרות</a:t>
            </a:r>
          </a:p>
          <a:p>
            <a:pPr algn="ctr" rtl="1"/>
            <a:endParaRPr lang="en-US" sz="2400" dirty="0">
              <a:solidFill>
                <a:schemeClr val="accent1">
                  <a:lumMod val="75000"/>
                </a:schemeClr>
              </a:solidFill>
              <a:latin typeface="Tahoma" pitchFamily="34" charset="0"/>
              <a:ea typeface="Tahoma" pitchFamily="34" charset="0"/>
              <a:cs typeface="Tahoma" pitchFamily="34" charset="0"/>
            </a:endParaRPr>
          </a:p>
          <a:p>
            <a:pPr marL="285750" lvl="0" indent="-285750" algn="r" rtl="1">
              <a:buBlip>
                <a:blip r:embed="rId2"/>
              </a:buBlip>
            </a:pPr>
            <a:r>
              <a:rPr lang="he-IL" b="1" dirty="0" smtClean="0">
                <a:solidFill>
                  <a:schemeClr val="tx2"/>
                </a:solidFill>
              </a:rPr>
              <a:t>לימוד ועיבוד הרומן, תוך שימוש בכלים טכנולוגיים.</a:t>
            </a:r>
          </a:p>
          <a:p>
            <a:pPr marL="285750" lvl="0" indent="-285750" algn="r" rtl="1">
              <a:buBlip>
                <a:blip r:embed="rId2"/>
              </a:buBlip>
            </a:pPr>
            <a:endParaRPr lang="he-IL" b="1" dirty="0">
              <a:solidFill>
                <a:schemeClr val="tx2"/>
              </a:solidFill>
            </a:endParaRPr>
          </a:p>
          <a:p>
            <a:pPr marL="285750" indent="-285750" algn="r" rtl="1">
              <a:buBlip>
                <a:blip r:embed="rId2"/>
              </a:buBlip>
            </a:pPr>
            <a:r>
              <a:rPr lang="he-IL" b="1" dirty="0">
                <a:solidFill>
                  <a:schemeClr val="tx2"/>
                </a:solidFill>
              </a:rPr>
              <a:t>פיתוח </a:t>
            </a:r>
            <a:r>
              <a:rPr lang="he-IL" b="1" dirty="0" smtClean="0">
                <a:solidFill>
                  <a:schemeClr val="tx2"/>
                </a:solidFill>
              </a:rPr>
              <a:t>דיבור </a:t>
            </a:r>
            <a:r>
              <a:rPr lang="he-IL" b="1" dirty="0">
                <a:solidFill>
                  <a:schemeClr val="tx2"/>
                </a:solidFill>
              </a:rPr>
              <a:t>פנימי, ככלי המקדם הכוונה עצמית בתהליך הלמידה. </a:t>
            </a:r>
            <a:endParaRPr lang="he-IL" b="1" dirty="0" smtClean="0">
              <a:solidFill>
                <a:schemeClr val="tx2"/>
              </a:solidFill>
            </a:endParaRPr>
          </a:p>
          <a:p>
            <a:pPr lvl="0" algn="r" rtl="1"/>
            <a:endParaRPr lang="he-IL" b="1" dirty="0" smtClean="0">
              <a:solidFill>
                <a:schemeClr val="tx2"/>
              </a:solidFill>
            </a:endParaRPr>
          </a:p>
          <a:p>
            <a:pPr marL="285750" lvl="0" indent="-285750" algn="r" rtl="1">
              <a:buBlip>
                <a:blip r:embed="rId2"/>
              </a:buBlip>
            </a:pPr>
            <a:r>
              <a:rPr lang="he-IL" b="1" dirty="0" smtClean="0">
                <a:solidFill>
                  <a:schemeClr val="tx2"/>
                </a:solidFill>
              </a:rPr>
              <a:t>יצירת קְשרים והֶקְשרים </a:t>
            </a:r>
            <a:r>
              <a:rPr lang="he-IL" b="1" dirty="0">
                <a:solidFill>
                  <a:schemeClr val="tx2"/>
                </a:solidFill>
              </a:rPr>
              <a:t>בתוך הרומן ומחוצה לו. </a:t>
            </a:r>
            <a:endParaRPr lang="he-IL" b="1" dirty="0" smtClean="0">
              <a:solidFill>
                <a:schemeClr val="tx2"/>
              </a:solidFill>
            </a:endParaRPr>
          </a:p>
          <a:p>
            <a:pPr lvl="0" algn="r" rtl="1"/>
            <a:endParaRPr lang="he-IL" b="1" dirty="0" smtClean="0">
              <a:solidFill>
                <a:schemeClr val="tx2"/>
              </a:solidFill>
            </a:endParaRPr>
          </a:p>
          <a:p>
            <a:pPr marL="285750" lvl="0" indent="-285750" algn="r" rtl="1">
              <a:buBlip>
                <a:blip r:embed="rId2"/>
              </a:buBlip>
            </a:pPr>
            <a:r>
              <a:rPr lang="he-IL" b="1" dirty="0" smtClean="0">
                <a:solidFill>
                  <a:schemeClr val="tx2"/>
                </a:solidFill>
              </a:rPr>
              <a:t>התיידדות עם עולם </a:t>
            </a:r>
            <a:r>
              <a:rPr lang="he-IL" b="1" dirty="0">
                <a:solidFill>
                  <a:schemeClr val="tx2"/>
                </a:solidFill>
              </a:rPr>
              <a:t>הספרות והמילה </a:t>
            </a:r>
            <a:r>
              <a:rPr lang="he-IL" b="1" dirty="0" smtClean="0">
                <a:solidFill>
                  <a:schemeClr val="tx2"/>
                </a:solidFill>
              </a:rPr>
              <a:t>הכתובה. </a:t>
            </a:r>
            <a:endParaRPr lang="en-US" b="1" dirty="0">
              <a:solidFill>
                <a:schemeClr val="tx2"/>
              </a:solidFill>
            </a:endParaRPr>
          </a:p>
          <a:p>
            <a:pPr algn="r" rtl="1"/>
            <a:endParaRPr lang="he-IL" dirty="0">
              <a:solidFill>
                <a:schemeClr val="tx2"/>
              </a:solidFill>
            </a:endParaRPr>
          </a:p>
        </p:txBody>
      </p:sp>
      <p:pic>
        <p:nvPicPr>
          <p:cNvPr id="1028" name="Picture 4" descr="http://shluvim.macam.ac.il/mod/file/thumbnail.php?file_guid=2188&amp;size=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39" y="4725144"/>
            <a:ext cx="2514191" cy="147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9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396280"/>
            <a:ext cx="5688632" cy="656456"/>
          </a:xfrm>
          <a:solidFill>
            <a:schemeClr val="accent4">
              <a:lumMod val="60000"/>
              <a:lumOff val="40000"/>
            </a:schemeClr>
          </a:solidFill>
          <a:ln w="28575">
            <a:solidFill>
              <a:schemeClr val="accent1"/>
            </a:solidFill>
          </a:ln>
        </p:spPr>
        <p:txBody>
          <a:bodyPr>
            <a:noAutofit/>
          </a:bodyPr>
          <a:lstStyle/>
          <a:p>
            <a:r>
              <a:rPr lang="he-IL" sz="2400" dirty="0" smtClean="0">
                <a:effectLst>
                  <a:outerShdw blurRad="38100" dist="38100" dir="2700000" algn="tl">
                    <a:srgbClr val="000000">
                      <a:alpha val="43137"/>
                    </a:srgbClr>
                  </a:outerShdw>
                </a:effectLst>
                <a:cs typeface="+mn-cs"/>
              </a:rPr>
              <a:t>מחוון- </a:t>
            </a:r>
            <a:r>
              <a:rPr lang="he-IL" sz="2400" i="1" dirty="0" smtClean="0">
                <a:effectLst>
                  <a:outerShdw blurRad="38100" dist="38100" dir="2700000" algn="tl">
                    <a:srgbClr val="000000">
                      <a:alpha val="43137"/>
                    </a:srgbClr>
                  </a:outerShdw>
                </a:effectLst>
                <a:cs typeface="+mn-cs"/>
              </a:rPr>
              <a:t>ביקור אצל ידיד</a:t>
            </a:r>
            <a:endParaRPr lang="en-US" sz="2400" i="1" dirty="0">
              <a:effectLst>
                <a:outerShdw blurRad="38100" dist="38100" dir="2700000" algn="tl">
                  <a:srgbClr val="000000">
                    <a:alpha val="43137"/>
                  </a:srgbClr>
                </a:outerShdw>
              </a:effectLst>
              <a:cs typeface="+mn-cs"/>
            </a:endParaRPr>
          </a:p>
        </p:txBody>
      </p:sp>
      <p:graphicFrame>
        <p:nvGraphicFramePr>
          <p:cNvPr id="4" name="טבלה 3"/>
          <p:cNvGraphicFramePr>
            <a:graphicFrameLocks noGrp="1"/>
          </p:cNvGraphicFramePr>
          <p:nvPr>
            <p:extLst>
              <p:ext uri="{D42A27DB-BD31-4B8C-83A1-F6EECF244321}">
                <p14:modId xmlns:p14="http://schemas.microsoft.com/office/powerpoint/2010/main" val="2843243437"/>
              </p:ext>
            </p:extLst>
          </p:nvPr>
        </p:nvGraphicFramePr>
        <p:xfrm>
          <a:off x="193948" y="1340768"/>
          <a:ext cx="8856984" cy="4626848"/>
        </p:xfrm>
        <a:graphic>
          <a:graphicData uri="http://schemas.openxmlformats.org/drawingml/2006/table">
            <a:tbl>
              <a:tblPr firstRow="1" bandRow="1">
                <a:tableStyleId>{21E4AEA4-8DFA-4A89-87EB-49C32662AFE0}</a:tableStyleId>
              </a:tblPr>
              <a:tblGrid>
                <a:gridCol w="1544531"/>
                <a:gridCol w="1546205"/>
                <a:gridCol w="2727476"/>
                <a:gridCol w="1837470"/>
                <a:gridCol w="1201302"/>
              </a:tblGrid>
              <a:tr h="632367">
                <a:tc>
                  <a:txBody>
                    <a:bodyPr/>
                    <a:lstStyle/>
                    <a:p>
                      <a:pPr algn="ctr" rtl="1"/>
                      <a:r>
                        <a:rPr lang="he-IL" sz="1400" dirty="0" smtClean="0"/>
                        <a:t>פרזנטציה</a:t>
                      </a:r>
                    </a:p>
                    <a:p>
                      <a:pPr algn="ctr" rtl="1"/>
                      <a:endParaRPr lang="he-IL" sz="900" dirty="0" smtClean="0"/>
                    </a:p>
                    <a:p>
                      <a:pPr algn="ctr" rtl="1"/>
                      <a:r>
                        <a:rPr lang="he-IL" sz="1200" dirty="0" smtClean="0"/>
                        <a:t>20%</a:t>
                      </a:r>
                    </a:p>
                  </a:txBody>
                  <a:tcPr>
                    <a:solidFill>
                      <a:schemeClr val="accent4">
                        <a:lumMod val="75000"/>
                      </a:schemeClr>
                    </a:solidFill>
                  </a:tcPr>
                </a:tc>
                <a:tc>
                  <a:txBody>
                    <a:bodyPr/>
                    <a:lstStyle/>
                    <a:p>
                      <a:pPr algn="ctr" rtl="1"/>
                      <a:r>
                        <a:rPr lang="he-IL" sz="1400" dirty="0" smtClean="0">
                          <a:solidFill>
                            <a:schemeClr val="bg1"/>
                          </a:solidFill>
                          <a:effectLst>
                            <a:outerShdw blurRad="38100" dist="38100" dir="2700000" algn="tl">
                              <a:srgbClr val="000000">
                                <a:alpha val="43137"/>
                              </a:srgbClr>
                            </a:outerShdw>
                          </a:effectLst>
                        </a:rPr>
                        <a:t>מסקנות ותובנות</a:t>
                      </a:r>
                    </a:p>
                    <a:p>
                      <a:pPr algn="ctr" rtl="1"/>
                      <a:endParaRPr lang="he-IL" sz="1200" dirty="0" smtClean="0">
                        <a:solidFill>
                          <a:schemeClr val="bg1"/>
                        </a:solidFill>
                        <a:effectLst>
                          <a:outerShdw blurRad="38100" dist="38100" dir="2700000" algn="tl">
                            <a:srgbClr val="000000">
                              <a:alpha val="43137"/>
                            </a:srgbClr>
                          </a:outerShdw>
                        </a:effectLst>
                      </a:endParaRPr>
                    </a:p>
                    <a:p>
                      <a:pPr algn="ctr" rtl="1"/>
                      <a:r>
                        <a:rPr lang="he-IL" sz="1200" dirty="0" smtClean="0">
                          <a:solidFill>
                            <a:schemeClr val="bg1"/>
                          </a:solidFill>
                          <a:effectLst>
                            <a:outerShdw blurRad="38100" dist="38100" dir="2700000" algn="tl">
                              <a:srgbClr val="000000">
                                <a:alpha val="43137"/>
                              </a:srgbClr>
                            </a:outerShdw>
                          </a:effectLst>
                        </a:rPr>
                        <a:t>20%</a:t>
                      </a:r>
                    </a:p>
                    <a:p>
                      <a:pPr algn="ctr" rtl="1"/>
                      <a:endParaRPr lang="en-US" sz="1200" dirty="0">
                        <a:solidFill>
                          <a:schemeClr val="bg1"/>
                        </a:solidFill>
                        <a:effectLst>
                          <a:outerShdw blurRad="38100" dist="38100" dir="2700000" algn="tl">
                            <a:srgbClr val="000000">
                              <a:alpha val="43137"/>
                            </a:srgbClr>
                          </a:outerShdw>
                        </a:effectLst>
                      </a:endParaRPr>
                    </a:p>
                  </a:txBody>
                  <a:tcPr>
                    <a:solidFill>
                      <a:schemeClr val="accent4">
                        <a:lumMod val="75000"/>
                      </a:schemeClr>
                    </a:solidFill>
                  </a:tcPr>
                </a:tc>
                <a:tc>
                  <a:txBody>
                    <a:bodyPr/>
                    <a:lstStyle/>
                    <a:p>
                      <a:pPr algn="ctr" rtl="1"/>
                      <a:r>
                        <a:rPr lang="he-IL" sz="1400" dirty="0" smtClean="0"/>
                        <a:t>טבלת השוואה</a:t>
                      </a:r>
                    </a:p>
                    <a:p>
                      <a:pPr algn="ctr" rtl="1"/>
                      <a:endParaRPr lang="he-IL" sz="1100" dirty="0" smtClean="0">
                        <a:solidFill>
                          <a:schemeClr val="bg1"/>
                        </a:solidFill>
                        <a:effectLst>
                          <a:outerShdw blurRad="38100" dist="38100" dir="2700000" algn="tl">
                            <a:srgbClr val="000000">
                              <a:alpha val="43137"/>
                            </a:srgbClr>
                          </a:outerShdw>
                        </a:effectLst>
                      </a:endParaRPr>
                    </a:p>
                    <a:p>
                      <a:pPr algn="ctr" rtl="1"/>
                      <a:r>
                        <a:rPr lang="he-IL" sz="1100" dirty="0" smtClean="0">
                          <a:solidFill>
                            <a:schemeClr val="bg1"/>
                          </a:solidFill>
                          <a:effectLst>
                            <a:outerShdw blurRad="38100" dist="38100" dir="2700000" algn="tl">
                              <a:srgbClr val="000000">
                                <a:alpha val="43137"/>
                              </a:srgbClr>
                            </a:outerShdw>
                          </a:effectLst>
                        </a:rPr>
                        <a:t>50%</a:t>
                      </a:r>
                      <a:endParaRPr lang="en-US" sz="1200" dirty="0">
                        <a:solidFill>
                          <a:schemeClr val="bg1"/>
                        </a:solidFill>
                        <a:effectLst>
                          <a:outerShdw blurRad="38100" dist="38100" dir="2700000" algn="tl">
                            <a:srgbClr val="000000">
                              <a:alpha val="43137"/>
                            </a:srgbClr>
                          </a:outerShdw>
                        </a:effectLst>
                      </a:endParaRPr>
                    </a:p>
                  </a:txBody>
                  <a:tcPr>
                    <a:solidFill>
                      <a:schemeClr val="accent4">
                        <a:lumMod val="75000"/>
                      </a:schemeClr>
                    </a:solidFill>
                  </a:tcPr>
                </a:tc>
                <a:tc>
                  <a:txBody>
                    <a:bodyPr/>
                    <a:lstStyle/>
                    <a:p>
                      <a:pPr algn="ctr" rtl="1"/>
                      <a:r>
                        <a:rPr lang="he-IL" sz="1400" dirty="0" smtClean="0"/>
                        <a:t>בחירה מושכלת</a:t>
                      </a:r>
                      <a:endParaRPr lang="he-IL" sz="1400" baseline="0" dirty="0" smtClean="0"/>
                    </a:p>
                    <a:p>
                      <a:pPr algn="ctr" rtl="1"/>
                      <a:endParaRPr lang="he-IL" sz="1200" baseline="0" dirty="0" smtClean="0"/>
                    </a:p>
                    <a:p>
                      <a:pPr algn="ctr" rtl="1"/>
                      <a:r>
                        <a:rPr lang="he-IL" sz="1200" baseline="0" dirty="0" smtClean="0"/>
                        <a:t>10%</a:t>
                      </a:r>
                    </a:p>
                  </a:txBody>
                  <a:tcPr>
                    <a:solidFill>
                      <a:schemeClr val="accent4">
                        <a:lumMod val="75000"/>
                      </a:schemeClr>
                    </a:solidFill>
                  </a:tcPr>
                </a:tc>
                <a:tc>
                  <a:txBody>
                    <a:bodyPr/>
                    <a:lstStyle/>
                    <a:p>
                      <a:pPr algn="r" rtl="1"/>
                      <a:r>
                        <a:rPr lang="he-IL" sz="1200" dirty="0" smtClean="0">
                          <a:solidFill>
                            <a:schemeClr val="bg1"/>
                          </a:solidFill>
                        </a:rPr>
                        <a:t>                  הקריטריון</a:t>
                      </a:r>
                    </a:p>
                    <a:p>
                      <a:pPr algn="r" rtl="1"/>
                      <a:endParaRPr lang="he-IL" sz="1200" dirty="0" smtClean="0">
                        <a:solidFill>
                          <a:schemeClr val="bg1"/>
                        </a:solidFill>
                      </a:endParaRPr>
                    </a:p>
                    <a:p>
                      <a:pPr algn="r" rtl="1"/>
                      <a:r>
                        <a:rPr lang="he-IL" sz="1200" dirty="0" smtClean="0">
                          <a:solidFill>
                            <a:schemeClr val="bg1"/>
                          </a:solidFill>
                        </a:rPr>
                        <a:t>רמות ביצוע</a:t>
                      </a:r>
                      <a:endParaRPr lang="en-US" sz="1200" dirty="0">
                        <a:solidFill>
                          <a:schemeClr val="bg1"/>
                        </a:solidFill>
                      </a:endParaRPr>
                    </a:p>
                  </a:txBody>
                  <a:tcPr>
                    <a:solidFill>
                      <a:schemeClr val="accent4">
                        <a:lumMod val="75000"/>
                      </a:schemeClr>
                    </a:solidFill>
                  </a:tcPr>
                </a:tc>
              </a:tr>
              <a:tr h="920155">
                <a:tc>
                  <a:txBody>
                    <a:bodyPr/>
                    <a:lstStyle/>
                    <a:p>
                      <a:pPr marL="171450" indent="-171450" algn="r" rtl="1">
                        <a:buFont typeface="Arial" pitchFamily="34" charset="0"/>
                        <a:buChar char="•"/>
                      </a:pPr>
                      <a:r>
                        <a:rPr lang="he-IL" sz="1000" dirty="0" smtClean="0">
                          <a:cs typeface="+mn-cs"/>
                        </a:rPr>
                        <a:t>הצגה בהירה</a:t>
                      </a:r>
                      <a:r>
                        <a:rPr lang="he-IL" sz="1000" baseline="0" dirty="0" smtClean="0">
                          <a:cs typeface="+mn-cs"/>
                        </a:rPr>
                        <a:t>, רהוטה, ומנומקת תוך שיתוף התלמידים </a:t>
                      </a:r>
                    </a:p>
                    <a:p>
                      <a:pPr marL="171450" indent="-171450" algn="r" rtl="1">
                        <a:buFont typeface="Arial" pitchFamily="34" charset="0"/>
                        <a:buChar char="•"/>
                      </a:pPr>
                      <a:r>
                        <a:rPr lang="he-IL" sz="1000" baseline="0" dirty="0" smtClean="0">
                          <a:cs typeface="+mn-cs"/>
                        </a:rPr>
                        <a:t>שיתוף פעולה מיטבי בין חברי הקבוצה, הבא לידי ביטוי בתפקיד של כ"א מהמשתתפים.</a:t>
                      </a: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הצגת מסקנה/</a:t>
                      </a:r>
                      <a:r>
                        <a:rPr lang="he-IL" sz="1000" dirty="0" err="1" smtClean="0">
                          <a:cs typeface="+mn-cs"/>
                        </a:rPr>
                        <a:t>ות</a:t>
                      </a:r>
                      <a:r>
                        <a:rPr lang="he-IL" sz="1000" dirty="0" smtClean="0">
                          <a:cs typeface="+mn-cs"/>
                        </a:rPr>
                        <a:t> בעקבות ההשוואה שתכלול אמירה</a:t>
                      </a:r>
                      <a:r>
                        <a:rPr lang="he-IL" sz="1000" baseline="0" dirty="0" smtClean="0">
                          <a:cs typeface="+mn-cs"/>
                        </a:rPr>
                        <a:t> חדשה המאירה את הרומן באור נוסף.</a:t>
                      </a:r>
                    </a:p>
                    <a:p>
                      <a:pPr marL="171450" indent="-171450" algn="r" rtl="1">
                        <a:buFont typeface="Arial" pitchFamily="34" charset="0"/>
                        <a:buChar char="•"/>
                      </a:pPr>
                      <a:r>
                        <a:rPr lang="he-IL" sz="1000" baseline="0" dirty="0" smtClean="0">
                          <a:cs typeface="+mn-cs"/>
                        </a:rPr>
                        <a:t>תובנות בהתייחס לתהליך שהקבוצה עברה.</a:t>
                      </a: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טבלת</a:t>
                      </a:r>
                      <a:r>
                        <a:rPr lang="he-IL" sz="1000" baseline="0" dirty="0" smtClean="0">
                          <a:cs typeface="+mn-cs"/>
                        </a:rPr>
                        <a:t> השוואה מכילה שני תבחינים מהותיים לפחות.</a:t>
                      </a:r>
                    </a:p>
                    <a:p>
                      <a:pPr marL="171450" indent="-171450" algn="r" rtl="1">
                        <a:buFont typeface="Arial" pitchFamily="34" charset="0"/>
                        <a:buChar char="•"/>
                      </a:pPr>
                      <a:r>
                        <a:rPr lang="he-IL" sz="1000" baseline="0" dirty="0" smtClean="0">
                          <a:cs typeface="+mn-cs"/>
                        </a:rPr>
                        <a:t>התייחסות לדמיון ולשוני בין שתי היצירות, הכוללת הוכחות והנמקה הנשענת על שילוב בין ידע ספרותי והטקסטים הכתובים. </a:t>
                      </a:r>
                    </a:p>
                    <a:p>
                      <a:pPr marL="171450" indent="-171450" algn="r" rtl="1">
                        <a:buFont typeface="Arial" pitchFamily="34" charset="0"/>
                        <a:buChar char="•"/>
                      </a:pPr>
                      <a:endParaRPr lang="he-IL" sz="1000" baseline="0" dirty="0" smtClean="0">
                        <a:cs typeface="+mn-cs"/>
                      </a:endParaRPr>
                    </a:p>
                    <a:p>
                      <a:pPr marL="171450" indent="-171450" algn="r" rtl="1">
                        <a:buFont typeface="Arial" pitchFamily="34" charset="0"/>
                        <a:buChar char="•"/>
                      </a:pP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baseline="0" dirty="0" smtClean="0">
                          <a:cs typeface="+mn-cs"/>
                        </a:rPr>
                        <a:t>הנמקה מעמיקה המבטאת את הקשר בין הרומן והיצירה הנוספת שנבחרה.</a:t>
                      </a:r>
                    </a:p>
                  </a:txBody>
                  <a:tcPr>
                    <a:solidFill>
                      <a:schemeClr val="accent4">
                        <a:lumMod val="40000"/>
                        <a:lumOff val="60000"/>
                      </a:schemeClr>
                    </a:solidFill>
                  </a:tcPr>
                </a:tc>
                <a:tc>
                  <a:txBody>
                    <a:bodyPr/>
                    <a:lstStyle/>
                    <a:p>
                      <a:pPr algn="ctr" rtl="1"/>
                      <a:r>
                        <a:rPr lang="he-IL" sz="1400" b="1" dirty="0" smtClean="0"/>
                        <a:t>רמה מיטבית</a:t>
                      </a:r>
                    </a:p>
                    <a:p>
                      <a:pPr algn="ctr" rtl="1"/>
                      <a:endParaRPr lang="he-IL" dirty="0" smtClean="0"/>
                    </a:p>
                    <a:p>
                      <a:pPr algn="ctr" rtl="1"/>
                      <a:r>
                        <a:rPr lang="he-IL" sz="1400" b="1" dirty="0" smtClean="0"/>
                        <a:t>85-100</a:t>
                      </a:r>
                      <a:endParaRPr lang="en-US" sz="1400" b="1" dirty="0"/>
                    </a:p>
                  </a:txBody>
                  <a:tcPr>
                    <a:solidFill>
                      <a:schemeClr val="accent4">
                        <a:lumMod val="40000"/>
                        <a:lumOff val="60000"/>
                      </a:schemeClr>
                    </a:solidFill>
                  </a:tcPr>
                </a:tc>
              </a:tr>
              <a:tr h="1001146">
                <a:tc>
                  <a:txBody>
                    <a:bodyPr/>
                    <a:lstStyle/>
                    <a:p>
                      <a:pPr marL="171450" indent="-171450" algn="r" rtl="1">
                        <a:buFont typeface="Arial" pitchFamily="34" charset="0"/>
                        <a:buChar char="•"/>
                      </a:pPr>
                      <a:r>
                        <a:rPr lang="he-IL" sz="1000" dirty="0" smtClean="0">
                          <a:cs typeface="+mn-cs"/>
                        </a:rPr>
                        <a:t>הצגה חלקית וחסרה,</a:t>
                      </a:r>
                      <a:r>
                        <a:rPr lang="he-IL" sz="1000" baseline="0" dirty="0" smtClean="0">
                          <a:cs typeface="+mn-cs"/>
                        </a:rPr>
                        <a:t> תוך שיתוף מצומצם של התלמידים </a:t>
                      </a:r>
                    </a:p>
                    <a:p>
                      <a:pPr marL="171450" indent="-171450" algn="r" rtl="1">
                        <a:buFont typeface="Arial" pitchFamily="34" charset="0"/>
                        <a:buChar char="•"/>
                      </a:pPr>
                      <a:r>
                        <a:rPr lang="he-IL" sz="1000" baseline="0" dirty="0" smtClean="0">
                          <a:cs typeface="+mn-cs"/>
                        </a:rPr>
                        <a:t>שיתוף פעולה חלקי בין חברי הקבוצה, הבא לידי ביטוי בתפקיד של כ"א מהמשתתפים</a:t>
                      </a:r>
                      <a:endParaRPr lang="he-IL" sz="1000" dirty="0" smtClean="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dirty="0" smtClean="0">
                          <a:cs typeface="+mn-cs"/>
                        </a:rPr>
                        <a:t>הצגת מסקנה/</a:t>
                      </a:r>
                      <a:r>
                        <a:rPr lang="he-IL" sz="1000" dirty="0" err="1" smtClean="0">
                          <a:cs typeface="+mn-cs"/>
                        </a:rPr>
                        <a:t>ות</a:t>
                      </a:r>
                      <a:r>
                        <a:rPr lang="he-IL" sz="1000" dirty="0" smtClean="0">
                          <a:cs typeface="+mn-cs"/>
                        </a:rPr>
                        <a:t> חלקית</a:t>
                      </a:r>
                      <a:r>
                        <a:rPr lang="he-IL" sz="1000" baseline="0" dirty="0" smtClean="0">
                          <a:cs typeface="+mn-cs"/>
                        </a:rPr>
                        <a:t> </a:t>
                      </a:r>
                      <a:r>
                        <a:rPr lang="he-IL" sz="1000" dirty="0" smtClean="0">
                          <a:cs typeface="+mn-cs"/>
                        </a:rPr>
                        <a:t>בעקבות ההשוואה או שאינה מציגה אמירה חדשה.</a:t>
                      </a:r>
                    </a:p>
                    <a:p>
                      <a:pPr marL="171450" indent="-171450" algn="r" rtl="1">
                        <a:buFont typeface="Arial" pitchFamily="34" charset="0"/>
                        <a:buChar char="•"/>
                      </a:pPr>
                      <a:r>
                        <a:rPr lang="he-IL" sz="1000" baseline="0" dirty="0" smtClean="0">
                          <a:cs typeface="+mn-cs"/>
                        </a:rPr>
                        <a:t>תובנות חסרות בהתייחס לתהליך שהקבוצה עברה.</a:t>
                      </a:r>
                      <a:endParaRPr lang="en-US" sz="1000" dirty="0" smtClean="0">
                        <a:cs typeface="+mn-cs"/>
                      </a:endParaRPr>
                    </a:p>
                    <a:p>
                      <a:pPr marL="0" indent="0" algn="r" rtl="1">
                        <a:buFont typeface="Arial" pitchFamily="34" charset="0"/>
                        <a:buNone/>
                      </a:pPr>
                      <a:endParaRPr lang="en-US" sz="1000" dirty="0">
                        <a:cs typeface="+mn-cs"/>
                      </a:endParaRPr>
                    </a:p>
                  </a:txBody>
                  <a:tcPr>
                    <a:solidFill>
                      <a:schemeClr val="accent4">
                        <a:lumMod val="20000"/>
                        <a:lumOff val="80000"/>
                      </a:schemeClr>
                    </a:solidFill>
                  </a:tcPr>
                </a:tc>
                <a:tc>
                  <a:txBody>
                    <a:bodyPr/>
                    <a:lstStyle/>
                    <a:p>
                      <a:pPr marL="171450" indent="-171450" algn="r" rtl="1">
                        <a:buFont typeface="Arial" pitchFamily="34" charset="0"/>
                        <a:buChar char="•"/>
                      </a:pPr>
                      <a:r>
                        <a:rPr lang="he-IL" sz="1000" dirty="0" smtClean="0">
                          <a:cs typeface="+mn-cs"/>
                        </a:rPr>
                        <a:t>טבלת</a:t>
                      </a:r>
                      <a:r>
                        <a:rPr lang="he-IL" sz="1000" baseline="0" dirty="0" smtClean="0">
                          <a:cs typeface="+mn-cs"/>
                        </a:rPr>
                        <a:t> השוואה המכילה שני תבחינים משניים או שאינם </a:t>
                      </a:r>
                      <a:r>
                        <a:rPr lang="he-IL" sz="1000" baseline="0" dirty="0" err="1" smtClean="0">
                          <a:cs typeface="+mn-cs"/>
                        </a:rPr>
                        <a:t>מדוייקים</a:t>
                      </a:r>
                      <a:r>
                        <a:rPr lang="he-IL" sz="1000" baseline="0" dirty="0" smtClean="0">
                          <a:cs typeface="+mn-cs"/>
                        </a:rPr>
                        <a:t>.</a:t>
                      </a:r>
                    </a:p>
                    <a:p>
                      <a:pPr marL="171450" indent="-171450" algn="r" rtl="1">
                        <a:buFont typeface="Arial" pitchFamily="34" charset="0"/>
                        <a:buChar char="•"/>
                      </a:pPr>
                      <a:r>
                        <a:rPr lang="he-IL" sz="1000" baseline="0" dirty="0" smtClean="0">
                          <a:cs typeface="+mn-cs"/>
                        </a:rPr>
                        <a:t>התייחסות חלקית לדמיון ולשוני בין שתי היצירות, הכוללת הוכחות שאינן מספקות.</a:t>
                      </a:r>
                      <a:endParaRPr lang="en-US" sz="1000" dirty="0">
                        <a:cs typeface="+mn-cs"/>
                      </a:endParaRPr>
                    </a:p>
                  </a:txBody>
                  <a:tcPr>
                    <a:solidFill>
                      <a:schemeClr val="accent4">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הנמקה</a:t>
                      </a:r>
                      <a:r>
                        <a:rPr lang="en-US" sz="1000" baseline="0" dirty="0" smtClean="0">
                          <a:cs typeface="+mn-cs"/>
                        </a:rPr>
                        <a:t> </a:t>
                      </a:r>
                      <a:r>
                        <a:rPr lang="he-IL" sz="1000" baseline="0" dirty="0" smtClean="0">
                          <a:cs typeface="+mn-cs"/>
                        </a:rPr>
                        <a:t>חלקית המבטאת קשר חסר בין הרומן והיצירה הנוספת שנבחרה.</a:t>
                      </a:r>
                    </a:p>
                    <a:p>
                      <a:pPr marL="0" indent="0" algn="r" rtl="1">
                        <a:buFont typeface="Arial" pitchFamily="34" charset="0"/>
                        <a:buNone/>
                      </a:pPr>
                      <a:endParaRPr lang="he-IL" sz="1000" baseline="0" dirty="0" smtClean="0">
                        <a:cs typeface="+mn-cs"/>
                      </a:endParaRPr>
                    </a:p>
                  </a:txBody>
                  <a:tcPr>
                    <a:solidFill>
                      <a:schemeClr val="accent4">
                        <a:lumMod val="20000"/>
                        <a:lumOff val="80000"/>
                      </a:schemeClr>
                    </a:solidFill>
                  </a:tcPr>
                </a:tc>
                <a:tc>
                  <a:txBody>
                    <a:bodyPr/>
                    <a:lstStyle/>
                    <a:p>
                      <a:pPr algn="ctr" rtl="1"/>
                      <a:r>
                        <a:rPr lang="he-IL" sz="1400" b="1" dirty="0" smtClean="0"/>
                        <a:t>רמה חלקית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60-84</a:t>
                      </a:r>
                      <a:endParaRPr lang="en-US" sz="1400" b="1" dirty="0" smtClean="0"/>
                    </a:p>
                  </a:txBody>
                  <a:tcPr>
                    <a:solidFill>
                      <a:schemeClr val="accent4">
                        <a:lumMod val="20000"/>
                        <a:lumOff val="80000"/>
                      </a:schemeClr>
                    </a:solidFill>
                  </a:tcPr>
                </a:tc>
              </a:tr>
              <a:tr h="1152128">
                <a:tc>
                  <a:txBody>
                    <a:bodyPr/>
                    <a:lstStyle/>
                    <a:p>
                      <a:pPr marL="171450" indent="-171450" algn="r" rtl="1">
                        <a:buFont typeface="Arial" pitchFamily="34" charset="0"/>
                        <a:buChar char="•"/>
                      </a:pPr>
                      <a:r>
                        <a:rPr lang="he-IL" sz="1000" dirty="0" smtClean="0">
                          <a:cs typeface="+mn-cs"/>
                        </a:rPr>
                        <a:t>הצגה  חלקית, חסרה ולעיתים שגויה,</a:t>
                      </a:r>
                      <a:r>
                        <a:rPr lang="he-IL" sz="1000" baseline="0" dirty="0" smtClean="0">
                          <a:cs typeface="+mn-cs"/>
                        </a:rPr>
                        <a:t> ללא </a:t>
                      </a:r>
                      <a:r>
                        <a:rPr lang="he-IL" sz="1000" dirty="0" smtClean="0">
                          <a:cs typeface="+mn-cs"/>
                        </a:rPr>
                        <a:t>שיתוף של התלמידים.</a:t>
                      </a:r>
                    </a:p>
                    <a:p>
                      <a:pPr marL="171450" indent="-171450" algn="r" rtl="1">
                        <a:buFont typeface="Arial" pitchFamily="34" charset="0"/>
                        <a:buChar char="•"/>
                      </a:pPr>
                      <a:r>
                        <a:rPr lang="he-IL" sz="1000" dirty="0" smtClean="0">
                          <a:cs typeface="+mn-cs"/>
                        </a:rPr>
                        <a:t>אין שיתוף</a:t>
                      </a:r>
                      <a:r>
                        <a:rPr lang="he-IL" sz="1000" baseline="0" dirty="0" smtClean="0">
                          <a:cs typeface="+mn-cs"/>
                        </a:rPr>
                        <a:t> בין המשתתפים. </a:t>
                      </a:r>
                      <a:endParaRPr lang="he-IL" sz="1000" dirty="0" smtClean="0">
                        <a:cs typeface="+mn-cs"/>
                      </a:endParaRPr>
                    </a:p>
                    <a:p>
                      <a:pPr algn="r" rtl="1"/>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הצגת מסקנה/</a:t>
                      </a:r>
                      <a:r>
                        <a:rPr lang="he-IL" sz="1000" dirty="0" err="1" smtClean="0">
                          <a:cs typeface="+mn-cs"/>
                        </a:rPr>
                        <a:t>ות</a:t>
                      </a:r>
                      <a:r>
                        <a:rPr lang="he-IL" sz="1000" dirty="0" smtClean="0">
                          <a:cs typeface="+mn-cs"/>
                        </a:rPr>
                        <a:t> שגויה</a:t>
                      </a:r>
                      <a:r>
                        <a:rPr lang="he-IL" sz="1000" baseline="0" dirty="0" smtClean="0">
                          <a:cs typeface="+mn-cs"/>
                        </a:rPr>
                        <a:t> </a:t>
                      </a:r>
                      <a:r>
                        <a:rPr lang="he-IL" sz="1000" dirty="0" smtClean="0">
                          <a:cs typeface="+mn-cs"/>
                        </a:rPr>
                        <a:t>בעקבות ההשוואה.</a:t>
                      </a:r>
                    </a:p>
                    <a:p>
                      <a:pPr marL="171450" indent="-171450" algn="r" rtl="1">
                        <a:buFont typeface="Arial" pitchFamily="34" charset="0"/>
                        <a:buChar char="•"/>
                      </a:pPr>
                      <a:r>
                        <a:rPr lang="he-IL" sz="1000" baseline="0" dirty="0" smtClean="0">
                          <a:cs typeface="+mn-cs"/>
                        </a:rPr>
                        <a:t>אין תובנות בהתייחס לתהליך שהקבוצה עברה.</a:t>
                      </a:r>
                      <a:endParaRPr lang="en-US" sz="1000" dirty="0" smtClean="0">
                        <a:cs typeface="+mn-cs"/>
                      </a:endParaRP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endParaRPr lang="en-US" sz="1000" dirty="0">
                        <a:cs typeface="+mn-cs"/>
                      </a:endParaRPr>
                    </a:p>
                  </a:txBody>
                  <a:tcPr>
                    <a:solidFill>
                      <a:schemeClr val="accent4">
                        <a:lumMod val="40000"/>
                        <a:lumOff val="60000"/>
                      </a:schemeClr>
                    </a:solidFill>
                  </a:tcPr>
                </a:tc>
                <a:tc>
                  <a:txBody>
                    <a:bodyPr/>
                    <a:lstStyle/>
                    <a:p>
                      <a:pPr marL="171450" indent="-171450" algn="r" rtl="1">
                        <a:buFont typeface="Arial" pitchFamily="34" charset="0"/>
                        <a:buChar char="•"/>
                      </a:pPr>
                      <a:r>
                        <a:rPr lang="he-IL" sz="1000" dirty="0" smtClean="0">
                          <a:cs typeface="+mn-cs"/>
                        </a:rPr>
                        <a:t>טבלת</a:t>
                      </a:r>
                      <a:r>
                        <a:rPr lang="he-IL" sz="1000" baseline="0" dirty="0" smtClean="0">
                          <a:cs typeface="+mn-cs"/>
                        </a:rPr>
                        <a:t> השוואה המכילה שני תבחינים שגויים.</a:t>
                      </a:r>
                    </a:p>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en-US" sz="1000" dirty="0">
                        <a:cs typeface="+mn-cs"/>
                      </a:endParaRPr>
                    </a:p>
                  </a:txBody>
                  <a:tcPr>
                    <a:solidFill>
                      <a:schemeClr val="accent4">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000" baseline="0" dirty="0" smtClean="0">
                          <a:cs typeface="+mn-cs"/>
                        </a:rPr>
                        <a:t>הנמקה מצומצמת מאוד או שגוייה.  </a:t>
                      </a:r>
                    </a:p>
                    <a:p>
                      <a:pPr marL="0" indent="0" algn="r" rtl="1">
                        <a:buFont typeface="Arial" pitchFamily="34" charset="0"/>
                        <a:buNone/>
                      </a:pPr>
                      <a:endParaRPr lang="en-US" sz="1000" dirty="0">
                        <a:effectLst>
                          <a:outerShdw blurRad="38100" dist="38100" dir="2700000" algn="tl">
                            <a:srgbClr val="000000">
                              <a:alpha val="43137"/>
                            </a:srgbClr>
                          </a:outerShdw>
                        </a:effectLst>
                        <a:cs typeface="+mn-cs"/>
                      </a:endParaRPr>
                    </a:p>
                  </a:txBody>
                  <a:tcPr>
                    <a:solidFill>
                      <a:schemeClr val="accent4">
                        <a:lumMod val="40000"/>
                        <a:lumOff val="60000"/>
                      </a:schemeClr>
                    </a:solidFill>
                  </a:tcPr>
                </a:tc>
                <a:tc>
                  <a:txBody>
                    <a:bodyPr/>
                    <a:lstStyle/>
                    <a:p>
                      <a:pPr algn="ctr" rtl="1"/>
                      <a:r>
                        <a:rPr lang="he-IL" dirty="0" smtClean="0"/>
                        <a:t> </a:t>
                      </a:r>
                      <a:r>
                        <a:rPr lang="he-IL" sz="1400" b="1" dirty="0" smtClean="0"/>
                        <a:t>רמה התחלתית</a:t>
                      </a:r>
                    </a:p>
                    <a:p>
                      <a:pPr algn="ctr" rtl="1"/>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t>59 ומטה</a:t>
                      </a:r>
                      <a:endParaRPr lang="en-US" sz="1400" b="1" dirty="0" smtClean="0"/>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2162818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סגרת משופעת 8"/>
          <p:cNvSpPr/>
          <p:nvPr/>
        </p:nvSpPr>
        <p:spPr>
          <a:xfrm>
            <a:off x="15528" y="257448"/>
            <a:ext cx="8964488" cy="6192688"/>
          </a:xfrm>
          <a:prstGeom prst="bevel">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he-IL" sz="3200" b="1" dirty="0" smtClean="0">
                <a:solidFill>
                  <a:schemeClr val="tx2"/>
                </a:solidFill>
                <a:effectLst>
                  <a:outerShdw blurRad="38100" dist="38100" dir="2700000" algn="tl">
                    <a:srgbClr val="000000">
                      <a:alpha val="43137"/>
                    </a:srgbClr>
                  </a:outerShdw>
                </a:effectLst>
              </a:rPr>
              <a:t>משוב</a:t>
            </a:r>
            <a:r>
              <a:rPr lang="he-IL" sz="2400" dirty="0" smtClean="0"/>
              <a:t> </a:t>
            </a:r>
          </a:p>
          <a:p>
            <a:pPr marL="342900" indent="-342900" algn="r" rtl="1">
              <a:buBlip>
                <a:blip r:embed="rId2"/>
              </a:buBlip>
            </a:pPr>
            <a:r>
              <a:rPr lang="he-IL" sz="2400" dirty="0" smtClean="0">
                <a:solidFill>
                  <a:srgbClr val="7030A0"/>
                </a:solidFill>
                <a:effectLst>
                  <a:outerShdw blurRad="38100" dist="38100" dir="2700000" algn="tl">
                    <a:srgbClr val="000000">
                      <a:alpha val="43137"/>
                    </a:srgbClr>
                  </a:outerShdw>
                </a:effectLst>
              </a:rPr>
              <a:t>בתחילת </a:t>
            </a:r>
            <a:r>
              <a:rPr lang="he-IL" sz="2400" dirty="0">
                <a:solidFill>
                  <a:srgbClr val="7030A0"/>
                </a:solidFill>
                <a:effectLst>
                  <a:outerShdw blurRad="38100" dist="38100" dir="2700000" algn="tl">
                    <a:srgbClr val="000000">
                      <a:alpha val="43137"/>
                    </a:srgbClr>
                  </a:outerShdw>
                </a:effectLst>
              </a:rPr>
              <a:t>המסע </a:t>
            </a:r>
            <a:r>
              <a:rPr lang="he-IL" sz="2400" dirty="0">
                <a:solidFill>
                  <a:schemeClr val="tx2"/>
                </a:solidFill>
              </a:rPr>
              <a:t>הרגשתי ש</a:t>
            </a:r>
            <a:r>
              <a:rPr lang="he-IL" sz="2400" dirty="0" smtClean="0">
                <a:solidFill>
                  <a:schemeClr val="tx2"/>
                </a:solidFill>
              </a:rPr>
              <a:t>...</a:t>
            </a:r>
          </a:p>
          <a:p>
            <a:pPr marL="342900" indent="-342900" algn="r" rtl="1">
              <a:buBlip>
                <a:blip r:embed="rId2"/>
              </a:buBlip>
            </a:pPr>
            <a:r>
              <a:rPr lang="he-IL" sz="2400" dirty="0" smtClean="0">
                <a:solidFill>
                  <a:srgbClr val="7030A0"/>
                </a:solidFill>
                <a:effectLst>
                  <a:outerShdw blurRad="38100" dist="38100" dir="2700000" algn="tl">
                    <a:srgbClr val="000000">
                      <a:alpha val="43137"/>
                    </a:srgbClr>
                  </a:outerShdw>
                </a:effectLst>
              </a:rPr>
              <a:t>בעקבות עיבוד מערכת היחסים בין הדמויות באמצעות </a:t>
            </a:r>
          </a:p>
          <a:p>
            <a:pPr algn="r" rtl="1"/>
            <a:r>
              <a:rPr lang="he-IL" sz="2400" dirty="0">
                <a:solidFill>
                  <a:srgbClr val="7030A0"/>
                </a:solidFill>
                <a:effectLst>
                  <a:outerShdw blurRad="38100" dist="38100" dir="2700000" algn="tl">
                    <a:srgbClr val="000000">
                      <a:alpha val="43137"/>
                    </a:srgbClr>
                  </a:outerShdw>
                </a:effectLst>
              </a:rPr>
              <a:t> </a:t>
            </a:r>
            <a:r>
              <a:rPr lang="he-IL" sz="2400" dirty="0" smtClean="0">
                <a:solidFill>
                  <a:srgbClr val="7030A0"/>
                </a:solidFill>
                <a:effectLst>
                  <a:outerShdw blurRad="38100" dist="38100" dir="2700000" algn="tl">
                    <a:srgbClr val="000000">
                      <a:alpha val="43137"/>
                    </a:srgbClr>
                  </a:outerShdw>
                </a:effectLst>
              </a:rPr>
              <a:t>   ה</a:t>
            </a:r>
            <a:r>
              <a:rPr lang="en-US" sz="2400" dirty="0" smtClean="0">
                <a:solidFill>
                  <a:srgbClr val="7030A0"/>
                </a:solidFill>
                <a:effectLst>
                  <a:outerShdw blurRad="38100" dist="38100" dir="2700000" algn="tl">
                    <a:srgbClr val="000000">
                      <a:alpha val="43137"/>
                    </a:srgbClr>
                  </a:outerShdw>
                </a:effectLst>
              </a:rPr>
              <a:t>Spider scribe</a:t>
            </a:r>
            <a:r>
              <a:rPr lang="he-IL" sz="2400" dirty="0">
                <a:solidFill>
                  <a:srgbClr val="7030A0"/>
                </a:solidFill>
                <a:effectLst>
                  <a:outerShdw blurRad="38100" dist="38100" dir="2700000" algn="tl">
                    <a:srgbClr val="000000">
                      <a:alpha val="43137"/>
                    </a:srgbClr>
                  </a:outerShdw>
                </a:effectLst>
              </a:rPr>
              <a:t> </a:t>
            </a:r>
            <a:r>
              <a:rPr lang="he-IL" sz="2400" dirty="0" smtClean="0">
                <a:solidFill>
                  <a:schemeClr val="tx2"/>
                </a:solidFill>
              </a:rPr>
              <a:t>הרגשתי/חשבתי...</a:t>
            </a:r>
          </a:p>
          <a:p>
            <a:pPr algn="r" rtl="1"/>
            <a:r>
              <a:rPr lang="he-IL" sz="2400" dirty="0" smtClean="0">
                <a:solidFill>
                  <a:schemeClr val="tx2"/>
                </a:solidFill>
              </a:rPr>
              <a:t>    והייתי </a:t>
            </a:r>
            <a:r>
              <a:rPr lang="he-IL" dirty="0" smtClean="0">
                <a:solidFill>
                  <a:schemeClr val="tx2"/>
                </a:solidFill>
                <a:effectLst>
                  <a:outerShdw blurRad="38100" dist="38100" dir="2700000" algn="tl">
                    <a:srgbClr val="000000">
                      <a:alpha val="43137"/>
                    </a:srgbClr>
                  </a:outerShdw>
                </a:effectLst>
              </a:rPr>
              <a:t>רוצה/לא רוצה </a:t>
            </a:r>
            <a:r>
              <a:rPr lang="he-IL" sz="2400" dirty="0" smtClean="0">
                <a:solidFill>
                  <a:schemeClr val="tx2"/>
                </a:solidFill>
              </a:rPr>
              <a:t>להתנסות בכך שוב, משום ש... </a:t>
            </a:r>
            <a:endParaRPr lang="he-IL" sz="2400" dirty="0" smtClean="0">
              <a:solidFill>
                <a:srgbClr val="7030A0"/>
              </a:solidFill>
              <a:effectLst>
                <a:outerShdw blurRad="38100" dist="38100" dir="2700000" algn="tl">
                  <a:srgbClr val="000000">
                    <a:alpha val="43137"/>
                  </a:srgbClr>
                </a:outerShdw>
              </a:effectLst>
            </a:endParaRPr>
          </a:p>
          <a:p>
            <a:pPr marL="342900" indent="-342900" algn="r" rtl="1">
              <a:buBlip>
                <a:blip r:embed="rId2"/>
              </a:buBlip>
            </a:pPr>
            <a:r>
              <a:rPr lang="he-IL" sz="2400" dirty="0" smtClean="0">
                <a:solidFill>
                  <a:srgbClr val="7030A0"/>
                </a:solidFill>
                <a:effectLst>
                  <a:outerShdw blurRad="38100" dist="38100" dir="2700000" algn="tl">
                    <a:srgbClr val="000000">
                      <a:alpha val="43137"/>
                    </a:srgbClr>
                  </a:outerShdw>
                </a:effectLst>
              </a:rPr>
              <a:t>העיסוק בכלי נוסף </a:t>
            </a:r>
            <a:r>
              <a:rPr lang="he-IL" sz="2400" dirty="0" smtClean="0">
                <a:solidFill>
                  <a:schemeClr val="tx2"/>
                </a:solidFill>
              </a:rPr>
              <a:t>גרם לי להבין/</a:t>
            </a:r>
            <a:r>
              <a:rPr lang="he-IL" sz="2400" dirty="0" err="1" smtClean="0">
                <a:solidFill>
                  <a:schemeClr val="tx2"/>
                </a:solidFill>
              </a:rPr>
              <a:t>איפשר</a:t>
            </a:r>
            <a:r>
              <a:rPr lang="he-IL" sz="2400" dirty="0" smtClean="0">
                <a:solidFill>
                  <a:schemeClr val="tx2"/>
                </a:solidFill>
              </a:rPr>
              <a:t> לי...</a:t>
            </a:r>
          </a:p>
          <a:p>
            <a:pPr marL="342900" indent="-342900" algn="r" rtl="1">
              <a:buBlip>
                <a:blip r:embed="rId2"/>
              </a:buBlip>
            </a:pPr>
            <a:r>
              <a:rPr lang="he-IL" sz="2400" dirty="0" smtClean="0">
                <a:solidFill>
                  <a:srgbClr val="7030A0"/>
                </a:solidFill>
                <a:effectLst>
                  <a:outerShdw blurRad="38100" dist="38100" dir="2700000" algn="tl">
                    <a:srgbClr val="000000">
                      <a:alpha val="43137"/>
                    </a:srgbClr>
                  </a:outerShdw>
                </a:effectLst>
              </a:rPr>
              <a:t>הביקור אצל הידיד </a:t>
            </a:r>
            <a:r>
              <a:rPr lang="he-IL" sz="2400" dirty="0" smtClean="0">
                <a:solidFill>
                  <a:schemeClr val="tx2"/>
                </a:solidFill>
              </a:rPr>
              <a:t>היה </a:t>
            </a:r>
            <a:r>
              <a:rPr lang="he-IL" sz="2400" dirty="0">
                <a:solidFill>
                  <a:schemeClr val="tx2"/>
                </a:solidFill>
              </a:rPr>
              <a:t>עבורי חוויה...</a:t>
            </a:r>
          </a:p>
          <a:p>
            <a:pPr marL="342900" indent="-342900" algn="r" rtl="1">
              <a:buBlip>
                <a:blip r:embed="rId2"/>
              </a:buBlip>
            </a:pPr>
            <a:r>
              <a:rPr lang="he-IL" sz="2400" dirty="0">
                <a:solidFill>
                  <a:srgbClr val="7030A0"/>
                </a:solidFill>
                <a:effectLst>
                  <a:outerShdw blurRad="38100" dist="38100" dir="2700000" algn="tl">
                    <a:srgbClr val="000000">
                      <a:alpha val="43137"/>
                    </a:srgbClr>
                  </a:outerShdw>
                </a:effectLst>
              </a:rPr>
              <a:t>בעבודה הקבוצתית </a:t>
            </a:r>
            <a:r>
              <a:rPr lang="he-IL" sz="2400" dirty="0">
                <a:solidFill>
                  <a:schemeClr val="tx2"/>
                </a:solidFill>
              </a:rPr>
              <a:t>אהבתי /לא אהבתי...</a:t>
            </a:r>
          </a:p>
          <a:p>
            <a:pPr marL="342900" indent="-342900" algn="r" rtl="1">
              <a:buBlip>
                <a:blip r:embed="rId2"/>
              </a:buBlip>
            </a:pPr>
            <a:r>
              <a:rPr lang="he-IL" sz="2400" dirty="0">
                <a:solidFill>
                  <a:srgbClr val="7030A0"/>
                </a:solidFill>
                <a:effectLst>
                  <a:outerShdw blurRad="38100" dist="38100" dir="2700000" algn="tl">
                    <a:srgbClr val="000000">
                      <a:alpha val="43137"/>
                    </a:srgbClr>
                  </a:outerShdw>
                </a:effectLst>
              </a:rPr>
              <a:t>וכמעט אחרון- הפרזנטציה </a:t>
            </a:r>
            <a:r>
              <a:rPr lang="he-IL" sz="2400" dirty="0">
                <a:solidFill>
                  <a:schemeClr val="tx2"/>
                </a:solidFill>
              </a:rPr>
              <a:t>הבהירה לי</a:t>
            </a:r>
            <a:r>
              <a:rPr lang="he-IL" sz="2400" dirty="0" smtClean="0">
                <a:solidFill>
                  <a:schemeClr val="tx2"/>
                </a:solidFill>
              </a:rPr>
              <a:t>...</a:t>
            </a:r>
          </a:p>
          <a:p>
            <a:pPr marL="342900" indent="-342900" algn="r" rtl="1">
              <a:buBlip>
                <a:blip r:embed="rId2"/>
              </a:buBlip>
            </a:pPr>
            <a:r>
              <a:rPr lang="he-IL" sz="2400" dirty="0" smtClean="0">
                <a:solidFill>
                  <a:srgbClr val="7030A0"/>
                </a:solidFill>
                <a:effectLst>
                  <a:outerShdw blurRad="38100" dist="38100" dir="2700000" algn="tl">
                    <a:srgbClr val="000000">
                      <a:alpha val="43137"/>
                    </a:srgbClr>
                  </a:outerShdw>
                </a:effectLst>
              </a:rPr>
              <a:t>לסיום </a:t>
            </a:r>
            <a:r>
              <a:rPr lang="he-IL" sz="2400" dirty="0">
                <a:solidFill>
                  <a:srgbClr val="7030A0"/>
                </a:solidFill>
                <a:effectLst>
                  <a:outerShdw blurRad="38100" dist="38100" dir="2700000" algn="tl">
                    <a:srgbClr val="000000">
                      <a:alpha val="43137"/>
                    </a:srgbClr>
                  </a:outerShdw>
                </a:effectLst>
              </a:rPr>
              <a:t>התהליך </a:t>
            </a:r>
            <a:r>
              <a:rPr lang="he-IL" sz="2400" dirty="0">
                <a:solidFill>
                  <a:schemeClr val="tx2"/>
                </a:solidFill>
              </a:rPr>
              <a:t>אני רוצה להאיר/לשאול/לומר..</a:t>
            </a:r>
            <a:r>
              <a:rPr lang="he-IL" dirty="0">
                <a:solidFill>
                  <a:schemeClr val="tx2"/>
                </a:solidFill>
              </a:rPr>
              <a:t>.</a:t>
            </a:r>
            <a:endParaRPr lang="en-US" dirty="0">
              <a:solidFill>
                <a:schemeClr val="tx2"/>
              </a:solidFill>
            </a:endParaRPr>
          </a:p>
        </p:txBody>
      </p:sp>
      <p:sp>
        <p:nvSpPr>
          <p:cNvPr id="11" name="תרשים זרימה: מסיים 10"/>
          <p:cNvSpPr/>
          <p:nvPr/>
        </p:nvSpPr>
        <p:spPr>
          <a:xfrm>
            <a:off x="899592" y="404664"/>
            <a:ext cx="7560840" cy="504056"/>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he-IL" sz="2400" b="1" dirty="0" smtClean="0">
                <a:solidFill>
                  <a:srgbClr val="7030A0"/>
                </a:solidFill>
                <a:latin typeface="Guttman Yad-Brush" pitchFamily="2" charset="-79"/>
                <a:cs typeface="Guttman Yad-Brush" pitchFamily="2" charset="-79"/>
              </a:rPr>
              <a:t>סיכום- </a:t>
            </a:r>
            <a:r>
              <a:rPr lang="he-IL" sz="2000" b="1" dirty="0" smtClean="0">
                <a:solidFill>
                  <a:srgbClr val="7030A0"/>
                </a:solidFill>
                <a:latin typeface="Guttman Yad-Brush" pitchFamily="2" charset="-79"/>
                <a:cs typeface="Guttman Yad-Brush" pitchFamily="2" charset="-79"/>
              </a:rPr>
              <a:t>זמן התבוננות פנימה והחוצה</a:t>
            </a:r>
            <a:endParaRPr lang="en-US" sz="2000" b="1" dirty="0">
              <a:solidFill>
                <a:srgbClr val="7030A0"/>
              </a:solidFill>
              <a:cs typeface="Guttman Yad-Brush" pitchFamily="2" charset="-79"/>
            </a:endParaRPr>
          </a:p>
        </p:txBody>
      </p:sp>
      <p:pic>
        <p:nvPicPr>
          <p:cNvPr id="1026" name="Picture 2" descr="http://www.newchildcare.co.uk/ane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9758">
            <a:off x="-56557" y="2884670"/>
            <a:ext cx="2016225" cy="3323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oneelev8.files.wordpress.com/2011/03/understand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80798">
            <a:off x="197533" y="795228"/>
            <a:ext cx="1508046" cy="122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35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51518" y="121352"/>
            <a:ext cx="8784978" cy="6694140"/>
          </a:xfrm>
          <a:prstGeom prst="rect">
            <a:avLst/>
          </a:prstGeom>
          <a:solidFill>
            <a:schemeClr val="accent4">
              <a:lumMod val="40000"/>
              <a:lumOff val="60000"/>
            </a:schemeClr>
          </a:soli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he-IL" sz="2400" b="1" dirty="0" smtClean="0">
                <a:solidFill>
                  <a:schemeClr val="accent1">
                    <a:lumMod val="75000"/>
                  </a:schemeClr>
                </a:solidFill>
                <a:latin typeface="Tahoma" pitchFamily="34" charset="0"/>
                <a:ea typeface="Tahoma" pitchFamily="34" charset="0"/>
                <a:cs typeface="Tahoma" pitchFamily="34" charset="0"/>
              </a:rPr>
              <a:t>שלבי העבודה</a:t>
            </a:r>
            <a:endParaRPr lang="en-US" sz="2400" dirty="0">
              <a:solidFill>
                <a:schemeClr val="accent1">
                  <a:lumMod val="75000"/>
                </a:schemeClr>
              </a:solidFill>
              <a:latin typeface="Tahoma" pitchFamily="34" charset="0"/>
              <a:ea typeface="Tahoma" pitchFamily="34" charset="0"/>
              <a:cs typeface="Tahoma" pitchFamily="34" charset="0"/>
            </a:endParaRPr>
          </a:p>
          <a:p>
            <a:pPr algn="r" rtl="1">
              <a:lnSpc>
                <a:spcPct val="150000"/>
              </a:lnSpc>
            </a:pPr>
            <a:r>
              <a:rPr lang="he-IL" b="1" dirty="0" smtClean="0">
                <a:solidFill>
                  <a:schemeClr val="tx2"/>
                </a:solidFill>
              </a:rPr>
              <a:t>עיבוד הרומן ייעשה בעבודה בקבוצות של 4-5 תלמידים</a:t>
            </a:r>
          </a:p>
          <a:p>
            <a:pPr algn="r" rtl="1">
              <a:lnSpc>
                <a:spcPct val="150000"/>
              </a:lnSpc>
            </a:pPr>
            <a:r>
              <a:rPr lang="he-IL" b="1" dirty="0" smtClean="0">
                <a:solidFill>
                  <a:schemeClr val="tx2"/>
                </a:solidFill>
              </a:rPr>
              <a:t> על פי השלבים הבאים:</a:t>
            </a:r>
          </a:p>
          <a:p>
            <a:pPr marL="285750" indent="-285750" algn="r" rtl="1">
              <a:lnSpc>
                <a:spcPct val="150000"/>
              </a:lnSpc>
              <a:buFont typeface="Wingdings" pitchFamily="2" charset="2"/>
              <a:buChar char="v"/>
            </a:pPr>
            <a:r>
              <a:rPr lang="he-IL" b="1" dirty="0" smtClean="0">
                <a:solidFill>
                  <a:schemeClr val="tx2"/>
                </a:solidFill>
                <a:effectLst>
                  <a:outerShdw blurRad="38100" dist="38100" dir="2700000" algn="tl">
                    <a:srgbClr val="000000">
                      <a:alpha val="43137"/>
                    </a:srgbClr>
                  </a:outerShdw>
                </a:effectLst>
              </a:rPr>
              <a:t>שלב א' - מטלת חובה</a:t>
            </a:r>
            <a:endParaRPr lang="he-IL" b="1" dirty="0">
              <a:solidFill>
                <a:schemeClr val="tx2"/>
              </a:solidFill>
              <a:effectLst>
                <a:outerShdw blurRad="38100" dist="38100" dir="2700000" algn="tl">
                  <a:srgbClr val="000000">
                    <a:alpha val="43137"/>
                  </a:srgbClr>
                </a:outerShdw>
              </a:effectLst>
            </a:endParaRPr>
          </a:p>
          <a:p>
            <a:pPr algn="r" rtl="1">
              <a:lnSpc>
                <a:spcPct val="150000"/>
              </a:lnSpc>
            </a:pPr>
            <a:r>
              <a:rPr lang="he-IL" b="1" dirty="0" smtClean="0">
                <a:solidFill>
                  <a:schemeClr val="tx2"/>
                </a:solidFill>
              </a:rPr>
              <a:t>     עיסוק במערכות יחסים.</a:t>
            </a:r>
          </a:p>
          <a:p>
            <a:pPr marL="285750" indent="-285750" algn="r" rtl="1">
              <a:lnSpc>
                <a:spcPct val="150000"/>
              </a:lnSpc>
              <a:buFont typeface="Wingdings" pitchFamily="2" charset="2"/>
              <a:buChar char="v"/>
            </a:pPr>
            <a:r>
              <a:rPr lang="he-IL" b="1" dirty="0" smtClean="0">
                <a:solidFill>
                  <a:schemeClr val="tx2"/>
                </a:solidFill>
                <a:effectLst>
                  <a:outerShdw blurRad="38100" dist="38100" dir="2700000" algn="tl">
                    <a:srgbClr val="000000">
                      <a:alpha val="43137"/>
                    </a:srgbClr>
                  </a:outerShdw>
                </a:effectLst>
              </a:rPr>
              <a:t>שלב ב' - בחירה מבין שתי אפשרויות:</a:t>
            </a:r>
          </a:p>
          <a:p>
            <a:pPr algn="r" rtl="1">
              <a:lnSpc>
                <a:spcPct val="150000"/>
              </a:lnSpc>
            </a:pPr>
            <a:r>
              <a:rPr lang="he-IL" b="1" dirty="0">
                <a:solidFill>
                  <a:schemeClr val="tx2"/>
                </a:solidFill>
              </a:rPr>
              <a:t> </a:t>
            </a:r>
            <a:r>
              <a:rPr lang="he-IL" b="1" dirty="0" smtClean="0">
                <a:solidFill>
                  <a:schemeClr val="tx2"/>
                </a:solidFill>
              </a:rPr>
              <a:t>   * עין המבקר נפקחת</a:t>
            </a:r>
          </a:p>
          <a:p>
            <a:pPr algn="r" rtl="1">
              <a:lnSpc>
                <a:spcPct val="150000"/>
              </a:lnSpc>
            </a:pPr>
            <a:r>
              <a:rPr lang="he-IL" b="1" dirty="0" smtClean="0">
                <a:solidFill>
                  <a:schemeClr val="tx2"/>
                </a:solidFill>
              </a:rPr>
              <a:t>    * חפש את המטמון </a:t>
            </a:r>
          </a:p>
          <a:p>
            <a:pPr marL="342900" indent="-342900" algn="r" rtl="1">
              <a:lnSpc>
                <a:spcPct val="150000"/>
              </a:lnSpc>
              <a:buFont typeface="Wingdings" pitchFamily="2" charset="2"/>
              <a:buChar char="v"/>
            </a:pPr>
            <a:r>
              <a:rPr lang="he-IL" b="1" dirty="0" smtClean="0">
                <a:solidFill>
                  <a:schemeClr val="tx2"/>
                </a:solidFill>
                <a:effectLst>
                  <a:outerShdw blurRad="38100" dist="38100" dir="2700000" algn="tl">
                    <a:srgbClr val="000000">
                      <a:alpha val="43137"/>
                    </a:srgbClr>
                  </a:outerShdw>
                </a:effectLst>
              </a:rPr>
              <a:t>שלב ג' – מטלת חובה</a:t>
            </a:r>
          </a:p>
          <a:p>
            <a:pPr algn="r" rtl="1">
              <a:lnSpc>
                <a:spcPct val="150000"/>
              </a:lnSpc>
            </a:pPr>
            <a:r>
              <a:rPr lang="he-IL" b="1" dirty="0" smtClean="0">
                <a:solidFill>
                  <a:schemeClr val="tx2"/>
                </a:solidFill>
              </a:rPr>
              <a:t>     ביקור אצל ידיד</a:t>
            </a:r>
            <a:endParaRPr lang="he-IL" b="1" dirty="0" smtClean="0">
              <a:solidFill>
                <a:schemeClr val="tx2"/>
              </a:solidFill>
              <a:effectLst>
                <a:outerShdw blurRad="38100" dist="38100" dir="2700000" algn="tl">
                  <a:srgbClr val="000000">
                    <a:alpha val="43137"/>
                  </a:srgbClr>
                </a:outerShdw>
              </a:effectLst>
            </a:endParaRPr>
          </a:p>
          <a:p>
            <a:pPr algn="r" rtl="1">
              <a:lnSpc>
                <a:spcPct val="150000"/>
              </a:lnSpc>
            </a:pPr>
            <a:r>
              <a:rPr lang="he-IL" dirty="0" smtClean="0">
                <a:solidFill>
                  <a:schemeClr val="tx2"/>
                </a:solidFill>
              </a:rPr>
              <a:t>  </a:t>
            </a:r>
            <a:r>
              <a:rPr lang="he-IL" dirty="0" smtClean="0">
                <a:solidFill>
                  <a:srgbClr val="C00000"/>
                </a:solidFill>
              </a:rPr>
              <a:t>* </a:t>
            </a:r>
            <a:r>
              <a:rPr lang="he-IL" b="1" dirty="0" smtClean="0">
                <a:solidFill>
                  <a:srgbClr val="C00000"/>
                </a:solidFill>
              </a:rPr>
              <a:t>הסבר מפורט לכל המטלות יוצג בהמשך</a:t>
            </a:r>
            <a:r>
              <a:rPr lang="he-IL" dirty="0" smtClean="0">
                <a:solidFill>
                  <a:srgbClr val="C00000"/>
                </a:solidFill>
              </a:rPr>
              <a:t>.                   </a:t>
            </a:r>
          </a:p>
          <a:p>
            <a:pPr lvl="0" algn="r" rtl="1">
              <a:lnSpc>
                <a:spcPct val="150000"/>
              </a:lnSpc>
            </a:pPr>
            <a:r>
              <a:rPr lang="he-IL" b="1" dirty="0" smtClean="0">
                <a:solidFill>
                  <a:schemeClr val="tx2"/>
                </a:solidFill>
                <a:latin typeface="Guttman Yad-Brush" pitchFamily="2" charset="-79"/>
              </a:rPr>
              <a:t> </a:t>
            </a:r>
            <a:r>
              <a:rPr lang="he-IL" b="1" dirty="0" smtClean="0">
                <a:solidFill>
                  <a:srgbClr val="C00000"/>
                </a:solidFill>
                <a:latin typeface="Guttman Yad-Brush" pitchFamily="2" charset="-79"/>
              </a:rPr>
              <a:t>*</a:t>
            </a:r>
            <a:r>
              <a:rPr lang="en-US" b="1" dirty="0" smtClean="0">
                <a:solidFill>
                  <a:srgbClr val="C00000"/>
                </a:solidFill>
              </a:rPr>
              <a:t> </a:t>
            </a:r>
            <a:r>
              <a:rPr lang="he-IL" b="1" dirty="0" smtClean="0">
                <a:solidFill>
                  <a:srgbClr val="C00000"/>
                </a:solidFill>
                <a:latin typeface="Guttman Yad-Brush" pitchFamily="2" charset="-79"/>
              </a:rPr>
              <a:t>במהלך העבודה תהיינה שלוש 'תחנות עצירה' לתיווך, שיח ומעקב עם המורה.</a:t>
            </a:r>
            <a:endParaRPr lang="he-IL" b="1" dirty="0" smtClean="0">
              <a:solidFill>
                <a:schemeClr val="tx2"/>
              </a:solidFill>
            </a:endParaRPr>
          </a:p>
          <a:p>
            <a:pPr marL="285750" lvl="0" indent="-285750" algn="r" rtl="1">
              <a:lnSpc>
                <a:spcPct val="150000"/>
              </a:lnSpc>
              <a:buFont typeface="Wingdings" pitchFamily="2" charset="2"/>
              <a:buChar char="v"/>
            </a:pPr>
            <a:r>
              <a:rPr lang="he-IL" b="1" dirty="0" smtClean="0">
                <a:solidFill>
                  <a:schemeClr val="tx2"/>
                </a:solidFill>
                <a:effectLst>
                  <a:outerShdw blurRad="38100" dist="38100" dir="2700000" algn="tl">
                    <a:srgbClr val="000000">
                      <a:alpha val="43137"/>
                    </a:srgbClr>
                  </a:outerShdw>
                </a:effectLst>
              </a:rPr>
              <a:t>שלב ד' – פרזנטציה</a:t>
            </a:r>
          </a:p>
          <a:p>
            <a:pPr lvl="0" algn="r" rtl="1">
              <a:lnSpc>
                <a:spcPct val="150000"/>
              </a:lnSpc>
            </a:pPr>
            <a:r>
              <a:rPr lang="he-IL" b="1" dirty="0">
                <a:solidFill>
                  <a:schemeClr val="tx2"/>
                </a:solidFill>
              </a:rPr>
              <a:t> </a:t>
            </a:r>
            <a:r>
              <a:rPr lang="he-IL" b="1" dirty="0" smtClean="0">
                <a:solidFill>
                  <a:schemeClr val="tx2"/>
                </a:solidFill>
              </a:rPr>
              <a:t>    הצגת העבודה בע"פ מול הכתה (7-10 דקות).</a:t>
            </a:r>
          </a:p>
          <a:p>
            <a:pPr lvl="0" algn="r" rtl="1">
              <a:lnSpc>
                <a:spcPct val="150000"/>
              </a:lnSpc>
            </a:pPr>
            <a:r>
              <a:rPr lang="he-IL" b="1" dirty="0" smtClean="0">
                <a:solidFill>
                  <a:schemeClr val="tx2"/>
                </a:solidFill>
              </a:rPr>
              <a:t>מוכנים לצאת לדרך? </a:t>
            </a:r>
          </a:p>
          <a:p>
            <a:pPr lvl="0" algn="r" rtl="1">
              <a:lnSpc>
                <a:spcPct val="150000"/>
              </a:lnSpc>
            </a:pPr>
            <a:r>
              <a:rPr lang="he-IL" b="1" dirty="0" smtClean="0">
                <a:solidFill>
                  <a:schemeClr val="tx2"/>
                </a:solidFill>
              </a:rPr>
              <a:t>היכון.... החל.... צאו....!</a:t>
            </a:r>
          </a:p>
        </p:txBody>
      </p:sp>
      <p:pic>
        <p:nvPicPr>
          <p:cNvPr id="1026" name="Picture 2" descr="http://onlineacademics.org/CA301/MCBD04912_0000%5B1%5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68842">
            <a:off x="700562" y="494681"/>
            <a:ext cx="27813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0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882194242"/>
              </p:ext>
            </p:extLst>
          </p:nvPr>
        </p:nvGraphicFramePr>
        <p:xfrm>
          <a:off x="467544" y="1484784"/>
          <a:ext cx="71041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מעוגל 1"/>
          <p:cNvSpPr/>
          <p:nvPr/>
        </p:nvSpPr>
        <p:spPr>
          <a:xfrm>
            <a:off x="1763688" y="404664"/>
            <a:ext cx="4783579" cy="652698"/>
          </a:xfrm>
          <a:prstGeom prst="roundRect">
            <a:avLst/>
          </a:prstGeom>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he-IL" b="1" dirty="0" smtClean="0">
                <a:solidFill>
                  <a:schemeClr val="bg1"/>
                </a:solidFill>
                <a:latin typeface="Tahoma" pitchFamily="34" charset="0"/>
                <a:ea typeface="Tahoma" pitchFamily="34" charset="0"/>
                <a:cs typeface="Tahoma" pitchFamily="34" charset="0"/>
              </a:rPr>
              <a:t>עיבוד הרומן מנקודות מבט שונות</a:t>
            </a:r>
            <a:endParaRPr lang="en-US" b="1" dirty="0" smtClean="0">
              <a:solidFill>
                <a:schemeClr val="bg1"/>
              </a:solidFill>
              <a:latin typeface="Tahoma" pitchFamily="34" charset="0"/>
              <a:ea typeface="Tahoma" pitchFamily="34" charset="0"/>
              <a:cs typeface="Tahoma" pitchFamily="34" charset="0"/>
            </a:endParaRPr>
          </a:p>
          <a:p>
            <a:pPr algn="ctr" rtl="1"/>
            <a:r>
              <a:rPr lang="he-IL" sz="1400" b="1" dirty="0" smtClean="0">
                <a:solidFill>
                  <a:srgbClr val="C00000"/>
                </a:solidFill>
                <a:latin typeface="Tahoma" pitchFamily="34" charset="0"/>
                <a:ea typeface="Tahoma" pitchFamily="34" charset="0"/>
                <a:cs typeface="Tahoma" pitchFamily="34" charset="0"/>
              </a:rPr>
              <a:t> </a:t>
            </a:r>
            <a:r>
              <a:rPr lang="he-IL" sz="1400" b="1" dirty="0" smtClean="0">
                <a:latin typeface="Tahoma" pitchFamily="34" charset="0"/>
                <a:ea typeface="Tahoma" pitchFamily="34" charset="0"/>
                <a:cs typeface="Tahoma" pitchFamily="34" charset="0"/>
              </a:rPr>
              <a:t> </a:t>
            </a:r>
            <a:endParaRPr lang="en-US" sz="1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7282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2775" y="260649"/>
            <a:ext cx="5471393" cy="576063"/>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מערכות יחסים בין הדמויות- הכיצד?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sp>
        <p:nvSpPr>
          <p:cNvPr id="3" name="מציין מיקום תוכן 2"/>
          <p:cNvSpPr>
            <a:spLocks noGrp="1"/>
          </p:cNvSpPr>
          <p:nvPr>
            <p:ph idx="1"/>
          </p:nvPr>
        </p:nvSpPr>
        <p:spPr>
          <a:xfrm>
            <a:off x="0" y="1700808"/>
            <a:ext cx="7754739" cy="4005863"/>
          </a:xfrm>
          <a:solidFill>
            <a:schemeClr val="accent4">
              <a:lumMod val="20000"/>
              <a:lumOff val="80000"/>
            </a:schemeClr>
          </a:solidFill>
        </p:spPr>
        <p:txBody>
          <a:bodyPr>
            <a:normAutofit/>
          </a:bodyPr>
          <a:lstStyle/>
          <a:p>
            <a:pPr algn="r" rtl="1"/>
            <a:r>
              <a:rPr lang="he-IL" sz="1800" b="1" dirty="0" smtClean="0">
                <a:effectLst>
                  <a:glow rad="63500">
                    <a:schemeClr val="accent3">
                      <a:satMod val="175000"/>
                      <a:alpha val="40000"/>
                    </a:schemeClr>
                  </a:glow>
                </a:effectLst>
              </a:rPr>
              <a:t>צעד ראשון- בחירה מושכלת</a:t>
            </a:r>
          </a:p>
          <a:p>
            <a:pPr marL="0" indent="0" algn="r" rtl="1">
              <a:buNone/>
            </a:pPr>
            <a:r>
              <a:rPr lang="he-IL" sz="1600" dirty="0" smtClean="0"/>
              <a:t>עליכם לבחור שתי דמויות המנהלות מערכת יחסים משמעותית ברומן. כיצד תדעו לזהות מערכת יחסים משמעותית? כדאי לשאול שתי שאלות :</a:t>
            </a:r>
          </a:p>
          <a:p>
            <a:pPr marL="0" indent="0" algn="r" rtl="1">
              <a:buNone/>
            </a:pPr>
            <a:endParaRPr lang="he-IL" sz="1600" dirty="0" smtClean="0"/>
          </a:p>
          <a:p>
            <a:pPr marL="0" indent="0" algn="r" rtl="1">
              <a:buNone/>
            </a:pPr>
            <a:r>
              <a:rPr lang="he-IL" sz="1600" dirty="0" smtClean="0"/>
              <a:t>1. האם זו מערכת יחסים משתנה או סטאטית? </a:t>
            </a:r>
          </a:p>
          <a:p>
            <a:pPr marL="0" indent="0" algn="r" rtl="1">
              <a:buNone/>
            </a:pPr>
            <a:r>
              <a:rPr lang="he-IL" sz="1600" dirty="0" smtClean="0"/>
              <a:t>2. האם המידע שיש על הדמויות נרחב דיו?</a:t>
            </a:r>
          </a:p>
          <a:p>
            <a:pPr algn="r" rtl="1">
              <a:buFont typeface="Arial" charset="0"/>
              <a:buChar char="•"/>
            </a:pPr>
            <a:r>
              <a:rPr lang="he-IL" sz="1200" dirty="0" smtClean="0">
                <a:effectLst>
                  <a:outerShdw blurRad="38100" dist="38100" dir="2700000" algn="tl">
                    <a:srgbClr val="000000">
                      <a:alpha val="43137"/>
                    </a:srgbClr>
                  </a:outerShdw>
                </a:effectLst>
              </a:rPr>
              <a:t>חשוב שתבחרו דמויות המעוררות בכם עניין/ הזדהות/ כעס/ משהו אחר...</a:t>
            </a:r>
          </a:p>
          <a:p>
            <a:pPr algn="r" rtl="1">
              <a:buFont typeface="Arial" charset="0"/>
              <a:buChar char="•"/>
            </a:pPr>
            <a:endParaRPr lang="he-IL" sz="1200" dirty="0">
              <a:effectLst>
                <a:outerShdw blurRad="38100" dist="38100" dir="2700000" algn="tl">
                  <a:srgbClr val="000000">
                    <a:alpha val="43137"/>
                  </a:srgbClr>
                </a:outerShdw>
              </a:effectLst>
            </a:endParaRPr>
          </a:p>
          <a:p>
            <a:pPr marL="0" indent="0" algn="r" rtl="1">
              <a:buNone/>
            </a:pPr>
            <a:endParaRPr lang="he-IL" sz="1200" dirty="0" smtClean="0">
              <a:effectLst>
                <a:outerShdw blurRad="38100" dist="38100" dir="2700000" algn="tl">
                  <a:srgbClr val="000000">
                    <a:alpha val="43137"/>
                  </a:srgbClr>
                </a:outerShdw>
              </a:effectLst>
            </a:endParaRPr>
          </a:p>
          <a:p>
            <a:pPr marL="0" indent="0" algn="r" rtl="1">
              <a:buNone/>
            </a:pPr>
            <a:endParaRPr lang="he-IL" sz="1400" b="1" dirty="0" smtClean="0">
              <a:solidFill>
                <a:srgbClr val="C00000"/>
              </a:solidFill>
            </a:endParaRPr>
          </a:p>
          <a:p>
            <a:pPr marL="0" indent="0" algn="r" rtl="1">
              <a:buNone/>
            </a:pPr>
            <a:r>
              <a:rPr lang="he-IL" sz="1400" b="1" dirty="0" smtClean="0">
                <a:solidFill>
                  <a:srgbClr val="C00000"/>
                </a:solidFill>
              </a:rPr>
              <a:t>רגע...</a:t>
            </a:r>
            <a:endParaRPr lang="he-IL" sz="1400" dirty="0" smtClean="0">
              <a:solidFill>
                <a:srgbClr val="C00000"/>
              </a:solidFill>
            </a:endParaRPr>
          </a:p>
          <a:p>
            <a:pPr marL="0" indent="0" algn="r" rtl="1">
              <a:buNone/>
            </a:pPr>
            <a:r>
              <a:rPr lang="he-IL" sz="1400" dirty="0" smtClean="0">
                <a:solidFill>
                  <a:srgbClr val="C00000"/>
                </a:solidFill>
              </a:rPr>
              <a:t>מומלץ לקיים פגישה עם המורה ביחד עם כל חברי הקבוצה, כדי לוודא את הבחירה המושכלת, וכן כדי לחלק תפקידים בצורה </a:t>
            </a:r>
            <a:r>
              <a:rPr lang="he-IL" sz="1400" dirty="0" err="1" smtClean="0">
                <a:solidFill>
                  <a:srgbClr val="C00000"/>
                </a:solidFill>
              </a:rPr>
              <a:t>שיוויונית</a:t>
            </a:r>
            <a:r>
              <a:rPr lang="he-IL" sz="1400" dirty="0" smtClean="0">
                <a:solidFill>
                  <a:srgbClr val="C00000"/>
                </a:solidFill>
              </a:rPr>
              <a:t>. </a:t>
            </a:r>
          </a:p>
        </p:txBody>
      </p:sp>
      <p:sp>
        <p:nvSpPr>
          <p:cNvPr id="4" name="AutoShape 2"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log.tapuz.co.il/danz/images/1909247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160337"/>
            <a:ext cx="936104" cy="621357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eg;base64,/9j/4AAQSkZJRgABAQAAAQABAAD/2wCEAAkGBhIQEA8QEA8UDw8SExIRFA8QEBESEBAQExIVFBcWFRUYGyYeFxslGRISHzAgIycpLCwsFR4xNTAqNScrLCkBCQoKDgwOGQ8PGjUkHiUrLSosMCwrKSwsLy8sKTQ1NSwsLCw1KSwsKSw0NSwqLSwsKS0pLCkpLCwsNS0qLDQsLP/AABEIAOEA4QMBIgACEQEDEQH/xAAcAAEAAQUBAQAAAAAAAAAAAAAABQIDBAYHCAH/xABNEAABAwIBBQoJCQYEBwEAAAABAAIDBBEFBhIhMXEHExQyQVFTYbGyIjM0UoGCkZLRFRZCVGJyobPBIyRzg6KjQ2OT4XSUtMLD0vA1/8QAGwEBAAIDAQEAAAAAAAAAAAAAAAMEAgUGAQf/xAA6EQACAQEDBwsDAwMFAAAAAAAAAQIDBBESITEyQVFxsQUTMzRhcoGRocHRIlLwQrLhVMLSFCNigqL/2gAMAwEAAhEDEQA/AO4oiIAiIgCIiAIiIAiIgIrKfKSHD6WWqnJzIxoa22fI86GsaOclcbxDK3FK4l76p1BC7i0tNYOa37cpGcT/APWC2LdsmLqjCIDpidJPMRyF8bAG3HruWsLX2u0SptRib3kqw066dSplSd1xYpp6+DwoMWqmu/zpBO07RICuh5Abpb6mUUNexsNbYmOSO+81TQLnNvxXgC+bt5rLQ1G43MYhBVM0S080UjHDXx2gjYRotyqCz2qbmoyypl238mUVSdSkrmsvYekEXKcrd1WaSV1LhQYMzRNWyDPYxxHEibqc4X1m40auVama7Ei7POM1Wf1ECO/8MeDb0LYVLRTpu6TNFQsNevHFCOTy4noJFxrA91Sso3sbiRbVUjnBhq42Bk0JcbZ0jRoc3TpsL6OXUuxxyBzQ5pDmuAIcNIIIuCFLCcZq+LK1WlOlLBNXMqREWRGEREAREQBERAEREAREQBERAEREAREQBQ+VWVMGG0zqmodZo8FjG6ZJpCDmsYOUmx2AEnQFMLiO6LiRq8YdCTeDD2MDWfRNRK0PL7ctmlo6rFYVJqEXJ6iahRdapGnHWWq/L7Fqx2eyZuGQnS2GNjJZSDq3x7xr2W16lTQ5b4vSOzzVDEYhxqeeNkbyPsSMFwdtx1LGRaf/AFtW+/0OsXI9mwYbnftvy/HoZmXmVMOJSYLUwE2vUskjd4yGUMZdjxz9fKNIWGtcqqIR4hTvaLCXOcbeeGuDj+IPtWxpa5qbjJa17sclUnRjUpvVL2QUTlSf3WTazvhSyiMq/JJNrO+FDQ6WO9cS5burVO6+Bl4RRiKCNgFjmgnrcRcrMVEPFb90dirUcm3Jtk9KKhBRWZIsV1OJIpGHU5rhs0aD7Vt+4dlxv0Iw2d37aBl4CdG+U40Zo5yzQNluYrVZNR2HsWmYPLJE2Cop3ZlRC8yRu6wSC084IuCOtbGwzwp37UaLlezutOODPhk99zWT1Z6zRQmR2VMeJUkVVFozrtkj5YpW6HMPp0jnBBU2tocuEREAREQBERAEREAREQBERAEREARYuJYnFTROmqJWQwstnSSODWi5sNJ5SSBblutBqN3WiDiIaWsqWD/GigaI3fdz3h3tAXjdx6k3mOkLgeUAtjWMDkz4D6TAxdWyW3RqHETmQSlk9rmmnbvc4trs29nW+ySuVZRf/t4x96m/6dir2voZfms2HJfW4ePBlCIi0J3BEYn5XQ7Ze6pdRGJ+V0O2XuqXU1TRhu92U7P0lXvL9kQojKvySTazvhS6icqfJJfU77UodLHeuJ7burVO6+BJw8VuwdirVEXFbsHYq1E85ajmRS/Udh7Fp+EeJb63aVuD9R2HsWnYR4lvrdpVyz6Et69yjW61Duy4xNnyDytOFVoe9x4DUlsc7foxPvZs3o0g9ROuwXolrgQCDcHSCNRC8syRhwLSLgixXVdxfLEvjOF1DrzU7b07j/iUosA3rLNWy3MVsqNTErmc7ypZOanzkdF+j/k6kiIrBpwiIgCIiAIiIAiIgCIiAIi+PNgdiA4PlnjRxWvmDiTQUbzFFF9CWduh8jhy2IIHVq1m9kC2gaBzDUozJ03hcTrdNOTt31ylFobVUc6jv1Hb8mUI0rPFrO1ezCxHDBKA5rjFOzwo54yWyRvGohw0rDwrFJaqrrZ6gATvEAksLAvjj3om3JfMv6VMqGw3RWVo/hH05v8AuvadRulODzXX+qMbRQgrTSrLPe0+36WTKIiqm0IjE/K6HbL3VLqIxPyuh2y91S6mqaMN3uynZ+kq95fsiFE5U+SS+p32qWUTlT5JL6n5jUodLHeuJ7burVO6+BKRcVuwdiqVMfFbsHYqlCy0sxS/Udh7Fp+E+Jb63aVuD9R2HsWn4T4lnrd4q7Z9CW9e5Rq9Zh3ZcYmWsvAKsw4jhkzeMKqOPa2a8bh7HFYiro/K8O/46k/OarNLTRDyir7NP81nqJERbE4sIiIAiIgCIiAIiIAiIgCpk4p2HsVSpl4rth7EB5uya8R/Nm/NcpVRWTXiP5s35rlKrnq/SS3s7+xdXp91cAobDvLa3ZF3QplQ+HeW1uyLuhKWjPd7oxtOnS739kiYREUJcIjE/K6HbL3VLqIxPyuh2y91S6mqaMN3uynZ+kq95fsiFFZU+STep+Y1SqicqfJJfU/MalDpY71xPbd1ap3XwJSPUNg7FUqWahsHYqlCy0sxS/Udh7Fp+E+JZ63eK3CTUdh7Fp+FeJZ6e8Vds+hLevcpVesw7suMTLSKZrKihe9waxlXTvc5xsGsZIHOJPMACUJtpOgJhuG8JIkkFqdp8Fmoykcp+yp4yUPreZENtXOQ5mOlLN8vsR07Ft2eWVzm4XSNliFwKuqLmRuP2YxZxG0hRR3R8bOnOom9QhlI/F6jGtAAAFgNAA1AL6oZW6o3kyEFPkWgl9bbfkbVknuuzOq4qLEooY3TWEdRTucI843DWvY8ki5Fgb6yNC6ovKE8YqH1D3fSfmtN+KI9AI5tS7vuVZbGvpTDO799prRy3teVtvBlA5jy9YPUtpTniVzznO2mzc1dOOi77vB++c3hERSlMIiIAiIgCIiAKmXiu2HsVSpl4rth7EB5uya8R/Nm/NcpVRWTXiP5s35rlKrnq/SS3s7+xdXp91cAofD/AC2s2Q9wKYUPh/ltZsh7gSloz3e6MLTp0e9/ZImERFCXSHxPyuh2y91TCiMT8rodsvdUupqmjDd7sp2fpKveX7IhROVR/dJdrO+FLKIyq8kk2s74Sh0sd64ntu6tU7r4ErHqGwdiqVMeobB2KpQstLMUyajsPYtQwrxLPT3itvk4rth7FqGFeJZ6e8Vds+hLevco1esw7suMSueIyPigGjfHeEeaNuly2yOMNAa0Wa0AADUAFruFi9Y3qiefxAWyLC0vRj2XmVmWKdSbz33eCXy2wrVXNmRyP81rnewEq6ozKOXNpZesBvvEBQU44ppdpPXnzdKU9ib9CDw5lomX1kZ3tN/1WfhWMyUFVDXQaXR+DLHyTU5Iz2HrsAR1gcyx2NsAOYAL6tkptSxIpSssZ2dUZbEvFLOemsIxWOqgiqIXZ8UrA9ruo8h5iNRHOFlrhu5FldwOp+T5nfutS4ugcTohqDrZsfydducruS2MWpK9HG1acqU3CWdBERekYREQBERAFS8XBHUVUo/G8oKeijE1XO2CIuDA997F5BIaLazZrj6CgPNcNdPRvmpH0x32GWTPa6QNIz3Fw0W0ixBBB0ghX/nHL9U/vN+C2/dTxbCq5jaukr4eHwi2b4Q4VFyxkkWzhpLSecjluOfR4nGQDngdR1hUa1CN+LDffv8Ak6CwWrHDBOq4tZtC67xXuSPzjm+qf3h8FiQYnKyaabg999DBm743wc0W18qt/KEfSBPlCLpAolTSvuhn3/Jflgk03aMzvWWGy7Z2mf8AOOb6r/eHwT5xzfVf7w+CwPlCPpAnyhF0gXnNR+zj8meNf1HrT+C7U4nK+WCXg9t6zvB3xpzs4W120LK+cc31X+8PgsHh8fSN9qcPj6RvtXrpp3Jwzb/kwjgi21aM+V5YbLthnfOOb6r/AHh8Fi4pics8TouD5mdmnO3xptYg6tHMrfD4+kb7U4fH0jfakaai01Dj8ieCpFwlaMjyPLD4MxmUMwAHBRoAHjR8FV845vqo/wBUfBYPD4+kb7U4fH0jfavOaj9nH5MsUf6j1p/BmuyhmII4LrBHjR8FG4Y6zd6Is9msHlBN7j2q7w+PpG+1Y1ZUMNnskaJG6tPGHmlSQhkwqN1+8iqVI05KsquJrU3HM891yWXIn4XayTwrywfwXd4LZFquA1TZKprh0LwRzG40LalStSakk9hesM4zjOUXenJ8EFC5UO8CFnnTNv1hoJ+Cmlr+UD7z07L8Vr3kbfBHYVhZ1/uLx4Gdty0sO1pebRZXxEVsmMXEyBE8uuM3wgRocHA6CDyG69PZOGY0dJwk3qN4h30m1zLvbc/V9q6875PYcKnEsNpnaWvqA9w13ZC0ykHqOZpXplXqCugcjytNStFy1JL3CIinNUEREAREQBc23dh+5UF9XyjB+TOukrnW7pDfDoJOSGtp5TsIfH/5AvHmMoZJI0HgrOjb7rU4Kzo2+61XUXNYmfRMEdha4Izo2+634JwRnRt91vwV1ExPaMEdha4Izo2+634JwRnRt9xvwV1ExPaMEdhZ4HH0bPcb8E4HH0bPcb8FeRMT2jBHYWeBx9Gz3G/BOBx9Gz3G/BXkTE9owR2FngcfRs9xvwTgcfRs9xvwV5ExPaObhsLPA4+jZ7jfgnA4+jZ7jfgryJie0c3DYW2QNabtY1p5w0A/griIvG7zJJLMFrWJnOrHHzImt9JJP6rZVqjnZ1RVO/zMz3BZWrMssn2e5TtWWVOP/K/yT/guIiKwTm2bkFBvuMGQgEU1M9wPK2SUhgI9XfB6V3lch3BqO8mKVHIXQU7dsbXud32Lry2VNXRRwtrnjrzl2sIiLMrBERAEREAWobrdBv2DV4tcsjEwtzxOEl/6Vt6x8RomzwzQvALJY3xuBFwWvaWkEbCgOCUk2fHG8fSa0+0K6ozJ8OZEYX+Mp5JKd/3o3kKTXN1I4ZuPafQrPU52lGe1IIiLAnCIiAIiIAiIgCIiAIiIAiIgC0+gNw9/nyPd7T/stjxmq3qCV/Lm5o+87wR2qBpYs1jG8wF9vKrtnV0G9r4FGp9Voivti35u5cGXF9XxW6h+ax7uZpP4KVK8mlLDFyeo7LuF0mbhbpbaZ6meS/OGu3sdy3oXRFq+5hQ7zg+HstYmESEfalJkd+LytoW1Pn7d+VhERDwIiIAiIgCIiA4Zlxhho8Zn0Whr2NqGHRbfoxmyNHXqd6wWIui7ruTLqqh3+Ft6qjdv8VtbmC2+s9LRe3KWBczoqts0bJG8V4B2c49q1Fup3SU1rOr5FtGKm6LzrKtz/niX0RFrzfBERAEREAREQBERAEREARFRNMGNc9xs1oJJ6gmc8bSV7IPKKbPkhgGoftX7BoaO1WFj0zi8vndodKb25mDQ0exX1ssOFKOziULNfK+q/wBTv8NXpl3sLExZ37GSwuSM0AayXG36rLX2mp99qaCK198q6ZpHON8F1nTV8keW2WCzzfZxPTWFUu9QQRDVHFGz3WAfospEWyOHCIiAIiIAiIgCIiALguVeT/yTXujDbUFW4yU7reBFMePD1c46iOYrvShsrMlocSpZKacaD4TJABnwygHNkZzEXO0EjlUdSmqkXFk9nryoVFUjqONIsNompp5KCsGbVRcV30aiLTmyM57gH2HmKzFz9Sm6csMju6FeFeCnDN+ZAiIsCcIiIAiIgCIiAIiIAtdx6s31/B2nwG2dKRynkYs3G8W3sb3HpneNA8wecf0URTU+Y217k6XOOtzjrJVyhTw/W/D5NfXlz8uZjorS/wAfHX2by6iIpi0FN7n+H8IxmgZyQ75VO2Mbmt/qc1Qq6PuE4PnOrsQcNbhSREj6DM17y08oLiwbWdSnoRvleajlergoYPufD8R11ERXjkwiIgCIiAIiIAiIgCIiA1fL3IaPFIA2+9VUV3QVIHhRu0XBtrabaRsOsLitPiMkUz6OtZvFXGc1wNs155CDq0jSOQ8nMvSS0jdN3OWYpDvkYayuiB3uQ6BI3XvUh808h5D1XBhrUY1Vcy3ZbXUs0sUM2tan+bTnCLVaPFKinc+GZjnmJxZJC/RPC4cnWFO0OMRTcR4zvMd4Lx6PgtNVs86fajsLPbqVdLU3qftt8DNREVcvBERAERYtbicUIvJIGnzdbjsaNK9UXJ3IwnOMFik7l2mUonFccEZ3qICSfm+jH1uP6LAqsXmn0RgwRHW4+NcOrzVZgp2sFmjaTrJ5yVchQUcs/L5+ClKtOvkpZI/dr/6r3fhefIKfNu5xz5HaXPOsn4K6iKZu/KyanTjTjhisgREXhIWqkuIayMZ0srmxRtGt0jyGgD0lekskcn20FFTUjbHeowHOAtnynS91utxcfSuU7jeS/Cqp2IytO8UxMdPfVJOQQ945w0G2084XblsKUMMTjOUbTz9bJmWRfP5qCIilNeEREAREQBERAEREAREQBERAc83Udzk1reGUbQ3EIhxdAFVGP8Nx1Z3MTs6xxMRslBzmZr2ktc0gtkjeDYg8oIIXq9cy3T9zN1QXV9A0cLAvNANAqmgaxzSAD0qKpDFlWcvWO1Ki8NRXwedZ/E5HE6aPxdQ63myAPHtOlZDcbqW8aOOT7pLD+Kx4Zw64sWuaS1zHCz2OBsQ4HSDcFXFQklf9SXkdRTowlFSpTaXY715O9F75xT/VR/qj4L47Hag8WGNh53PLuxWkWOGH2r1+TPmJ66sv/PtEplnqJOPPmjzYmhv461bio2NNwLu85xzne0q8iyxNK5ZNx7GzU08TV72tt8c3gERF4WQiIgCysDwGXEqplFBoB8Kea1xBByn7x1Ade21rDMMnrZ20lGzPmdxnkHeoGcr5HDVs5SvQOReRsOF0wgi8N7jnzTu480trFx5hzDk9qs0aX6maDlLlBJOjTeXW/b5/LpPB8JipIIqaBmZDE0Ma3qHKTykm5J5SSsxEVw5sIiIAiIgCIiAIiIAiIgCIiAIiIAiIgNEy73KocQJqKdwpK/R+2DbxzW5JmjXzZ2vVrAsuMYvRT0MogroTTyG+a46YZgDbOjeNBGrrFxey9RLGxDDYqiN0U8TJonaCyRoc0+gqOdNTzluzWyrZ39DybNR5jBRdTxvcJhJL8PqX0ZOneZLzQei5zm+0rS8Q3N8Xp+NRsqR51LMHf0vDT+CqyoSWbKb+jyxRlprC/NfPoQCKqWmqGG0lDVxnmfSTD/tVv9p9WqP+Wm/9VHzc9hdVus7y40VIr1LhdZMQ2HDquQnl4PIxnpe4Bo9JWy4ZuR4pUW3zeaFh1l7t+mGxjfB/qCyVGb1ENTlSzQ/VfuX4jUpZmsGc4ho5ypzJTISsxQtdG00tEddXIPCe3/JZrd97V2Lp+TW45Q0jmyzB1dUAgiSpsWNI82IeCNOnTcjnW9gW0DQFZhQUcrymktXKtSqsMPpXr5kRkvknTYbCIKWPNGt8jtMsrvOe7WT+A5LKYRFOakIiIAiIgCIiAIiIAiIgCIiAIiIAiIgCIiAIiIAiIgCIiAIiIAiIgCIiAIiIAiIgCIiAIiID/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data:image/jpeg;base64,/9j/4AAQSkZJRgABAQAAAQABAAD/2wCEAAkGBhIQEA8QEA8UDw8SExIRFA8QEBESEBAQExIVFBcWFRUYGyYeFxslGRISHzAgIycpLCwsFR4xNTAqNScrLCkBCQoKDgwOGQ8PGjUkHiUrLSosMCwrKSwsLy8sKTQ1NSwsLCw1KSwsKSw0NSwqLSwsKS0pLCkpLCwsNS0qLDQsLP/AABEIAOEA4QMBIgACEQEDEQH/xAAcAAEAAQUBAQAAAAAAAAAAAAAABQIDBAYHCAH/xABNEAABAwIBBQoJCQYEBwEAAAABAAIDBBEFBhIhMXEHExQyQVFTYbGyIjM0UoGCkZLRFRZCVGJyobPBIyRzg6KjQ2OT4XSUtMLD0vA1/8QAGwEBAAIDAQEAAAAAAAAAAAAAAAMEAgUGAQf/xAA6EQACAQEDBwsDAwMFAAAAAAAAAQIDBBESITEyQVFxsQUTMzRhcoGRocHRIlLwQrLhVMLSFCNigqL/2gAMAwEAAhEDEQA/AO4oiIAiIgCIiAIiIAiIgIrKfKSHD6WWqnJzIxoa22fI86GsaOclcbxDK3FK4l76p1BC7i0tNYOa37cpGcT/APWC2LdsmLqjCIDpidJPMRyF8bAG3HruWsLX2u0SptRib3kqw066dSplSd1xYpp6+DwoMWqmu/zpBO07RICuh5Abpb6mUUNexsNbYmOSO+81TQLnNvxXgC+bt5rLQ1G43MYhBVM0S080UjHDXx2gjYRotyqCz2qbmoyypl238mUVSdSkrmsvYekEXKcrd1WaSV1LhQYMzRNWyDPYxxHEibqc4X1m40auVama7Ei7POM1Wf1ECO/8MeDb0LYVLRTpu6TNFQsNevHFCOTy4noJFxrA91Sso3sbiRbVUjnBhq42Bk0JcbZ0jRoc3TpsL6OXUuxxyBzQ5pDmuAIcNIIIuCFLCcZq+LK1WlOlLBNXMqREWRGEREAREQBERAEREAREQBERAEREAREQBQ+VWVMGG0zqmodZo8FjG6ZJpCDmsYOUmx2AEnQFMLiO6LiRq8YdCTeDD2MDWfRNRK0PL7ctmlo6rFYVJqEXJ6iahRdapGnHWWq/L7Fqx2eyZuGQnS2GNjJZSDq3x7xr2W16lTQ5b4vSOzzVDEYhxqeeNkbyPsSMFwdtx1LGRaf/AFtW+/0OsXI9mwYbnftvy/HoZmXmVMOJSYLUwE2vUskjd4yGUMZdjxz9fKNIWGtcqqIR4hTvaLCXOcbeeGuDj+IPtWxpa5qbjJa17sclUnRjUpvVL2QUTlSf3WTazvhSyiMq/JJNrO+FDQ6WO9cS5burVO6+Bl4RRiKCNgFjmgnrcRcrMVEPFb90dirUcm3Jtk9KKhBRWZIsV1OJIpGHU5rhs0aD7Vt+4dlxv0Iw2d37aBl4CdG+U40Zo5yzQNluYrVZNR2HsWmYPLJE2Cop3ZlRC8yRu6wSC084IuCOtbGwzwp37UaLlezutOODPhk99zWT1Z6zRQmR2VMeJUkVVFozrtkj5YpW6HMPp0jnBBU2tocuEREAREQBERAEREAREQBERAEREARYuJYnFTROmqJWQwstnSSODWi5sNJ5SSBblutBqN3WiDiIaWsqWD/GigaI3fdz3h3tAXjdx6k3mOkLgeUAtjWMDkz4D6TAxdWyW3RqHETmQSlk9rmmnbvc4trs29nW+ySuVZRf/t4x96m/6dir2voZfms2HJfW4ePBlCIi0J3BEYn5XQ7Ze6pdRGJ+V0O2XuqXU1TRhu92U7P0lXvL9kQojKvySTazvhS6icqfJJfU77UodLHeuJ7burVO6+BJw8VuwdirVEXFbsHYq1E85ajmRS/Udh7Fp+EeJb63aVuD9R2HsWnYR4lvrdpVyz6Et69yjW61Duy4xNnyDytOFVoe9x4DUlsc7foxPvZs3o0g9ROuwXolrgQCDcHSCNRC8syRhwLSLgixXVdxfLEvjOF1DrzU7b07j/iUosA3rLNWy3MVsqNTErmc7ypZOanzkdF+j/k6kiIrBpwiIgCIiAIiIAiIgCIiAIi+PNgdiA4PlnjRxWvmDiTQUbzFFF9CWduh8jhy2IIHVq1m9kC2gaBzDUozJ03hcTrdNOTt31ylFobVUc6jv1Hb8mUI0rPFrO1ezCxHDBKA5rjFOzwo54yWyRvGohw0rDwrFJaqrrZ6gATvEAksLAvjj3om3JfMv6VMqGw3RWVo/hH05v8AuvadRulODzXX+qMbRQgrTSrLPe0+36WTKIiqm0IjE/K6HbL3VLqIxPyuh2y91S6mqaMN3uynZ+kq95fsiFE5U+SS+p32qWUTlT5JL6n5jUodLHeuJ7burVO6+BKRcVuwdiqVMfFbsHYqlCy0sxS/Udh7Fp+E+Jb63aVuD9R2HsWn4T4lnrd4q7Z9CW9e5Rq9Zh3ZcYmWsvAKsw4jhkzeMKqOPa2a8bh7HFYiro/K8O/46k/OarNLTRDyir7NP81nqJERbE4sIiIAiIgCIiAIiIAiIgCpk4p2HsVSpl4rth7EB5uya8R/Nm/NcpVRWTXiP5s35rlKrnq/SS3s7+xdXp91cAobDvLa3ZF3QplQ+HeW1uyLuhKWjPd7oxtOnS739kiYREUJcIjE/K6HbL3VLqIxPyuh2y91S6mqaMN3uynZ+kq95fsiFFZU+STep+Y1SqicqfJJfU/MalDpY71xPbd1ap3XwJSPUNg7FUqWahsHYqlCy0sxS/Udh7Fp+E+JZ63eK3CTUdh7Fp+FeJZ6e8Vds+hLevcpVesw7suMTLSKZrKihe9waxlXTvc5xsGsZIHOJPMACUJtpOgJhuG8JIkkFqdp8Fmoykcp+yp4yUPreZENtXOQ5mOlLN8vsR07Ft2eWVzm4XSNliFwKuqLmRuP2YxZxG0hRR3R8bOnOom9QhlI/F6jGtAAAFgNAA1AL6oZW6o3kyEFPkWgl9bbfkbVknuuzOq4qLEooY3TWEdRTucI843DWvY8ki5Fgb6yNC6ovKE8YqH1D3fSfmtN+KI9AI5tS7vuVZbGvpTDO799prRy3teVtvBlA5jy9YPUtpTniVzznO2mzc1dOOi77vB++c3hERSlMIiIAiIgCIiAKmXiu2HsVSpl4rth7EB5uya8R/Nm/NcpVRWTXiP5s35rlKrnq/SS3s7+xdXp91cAofD/AC2s2Q9wKYUPh/ltZsh7gSloz3e6MLTp0e9/ZImERFCXSHxPyuh2y91TCiMT8rodsvdUupqmjDd7sp2fpKveX7IhROVR/dJdrO+FLKIyq8kk2s74Sh0sd64ntu6tU7r4ErHqGwdiqVMeobB2KpQstLMUyajsPYtQwrxLPT3itvk4rth7FqGFeJZ6e8Vds+hLevco1esw7suMSueIyPigGjfHeEeaNuly2yOMNAa0Wa0AADUAFruFi9Y3qiefxAWyLC0vRj2XmVmWKdSbz33eCXy2wrVXNmRyP81rnewEq6ozKOXNpZesBvvEBQU44ppdpPXnzdKU9ib9CDw5lomX1kZ3tN/1WfhWMyUFVDXQaXR+DLHyTU5Iz2HrsAR1gcyx2NsAOYAL6tkptSxIpSssZ2dUZbEvFLOemsIxWOqgiqIXZ8UrA9ruo8h5iNRHOFlrhu5FldwOp+T5nfutS4ugcTohqDrZsfydducruS2MWpK9HG1acqU3CWdBERekYREQBERAFS8XBHUVUo/G8oKeijE1XO2CIuDA997F5BIaLazZrj6CgPNcNdPRvmpH0x32GWTPa6QNIz3Fw0W0ixBBB0ghX/nHL9U/vN+C2/dTxbCq5jaukr4eHwi2b4Q4VFyxkkWzhpLSecjluOfR4nGQDngdR1hUa1CN+LDffv8Ak6CwWrHDBOq4tZtC67xXuSPzjm+qf3h8FiQYnKyaabg999DBm743wc0W18qt/KEfSBPlCLpAolTSvuhn3/Jflgk03aMzvWWGy7Z2mf8AOOb6r/eHwT5xzfVf7w+CwPlCPpAnyhF0gXnNR+zj8meNf1HrT+C7U4nK+WCXg9t6zvB3xpzs4W120LK+cc31X+8PgsHh8fSN9qcPj6RvtXrpp3Jwzb/kwjgi21aM+V5YbLthnfOOb6r/AHh8Fi4pics8TouD5mdmnO3xptYg6tHMrfD4+kb7U4fH0jfakaai01Dj8ieCpFwlaMjyPLD4MxmUMwAHBRoAHjR8FV845vqo/wBUfBYPD4+kb7U4fH0jfavOaj9nH5MsUf6j1p/BmuyhmII4LrBHjR8FG4Y6zd6Is9msHlBN7j2q7w+PpG+1Y1ZUMNnskaJG6tPGHmlSQhkwqN1+8iqVI05KsquJrU3HM891yWXIn4XayTwrywfwXd4LZFquA1TZKprh0LwRzG40LalStSakk9hesM4zjOUXenJ8EFC5UO8CFnnTNv1hoJ+Cmlr+UD7z07L8Vr3kbfBHYVhZ1/uLx4Gdty0sO1pebRZXxEVsmMXEyBE8uuM3wgRocHA6CDyG69PZOGY0dJwk3qN4h30m1zLvbc/V9q6875PYcKnEsNpnaWvqA9w13ZC0ykHqOZpXplXqCugcjytNStFy1JL3CIinNUEREAREQBc23dh+5UF9XyjB+TOukrnW7pDfDoJOSGtp5TsIfH/5AvHmMoZJI0HgrOjb7rU4Kzo2+61XUXNYmfRMEdha4Izo2+634JwRnRt91vwV1ExPaMEdha4Izo2+634JwRnRt9xvwV1ExPaMEdhZ4HH0bPcb8E4HH0bPcb8FeRMT2jBHYWeBx9Gz3G/BOBx9Gz3G/BXkTE9owR2FngcfRs9xvwTgcfRs9xvwV5ExPaObhsLPA4+jZ7jfgnA4+jZ7jfgryJie0c3DYW2QNabtY1p5w0A/griIvG7zJJLMFrWJnOrHHzImt9JJP6rZVqjnZ1RVO/zMz3BZWrMssn2e5TtWWVOP/K/yT/guIiKwTm2bkFBvuMGQgEU1M9wPK2SUhgI9XfB6V3lch3BqO8mKVHIXQU7dsbXud32Lry2VNXRRwtrnjrzl2sIiLMrBERAEREAWobrdBv2DV4tcsjEwtzxOEl/6Vt6x8RomzwzQvALJY3xuBFwWvaWkEbCgOCUk2fHG8fSa0+0K6ozJ8OZEYX+Mp5JKd/3o3kKTXN1I4ZuPafQrPU52lGe1IIiLAnCIiAIiIAiIgCIiAIiIAiIgC0+gNw9/nyPd7T/stjxmq3qCV/Lm5o+87wR2qBpYs1jG8wF9vKrtnV0G9r4FGp9Voivti35u5cGXF9XxW6h+ax7uZpP4KVK8mlLDFyeo7LuF0mbhbpbaZ6meS/OGu3sdy3oXRFq+5hQ7zg+HstYmESEfalJkd+LytoW1Pn7d+VhERDwIiIAiIgCIiA4Zlxhho8Zn0Whr2NqGHRbfoxmyNHXqd6wWIui7ruTLqqh3+Ft6qjdv8VtbmC2+s9LRe3KWBczoqts0bJG8V4B2c49q1Fup3SU1rOr5FtGKm6LzrKtz/niX0RFrzfBERAEREAREQBERAEREARFRNMGNc9xs1oJJ6gmc8bSV7IPKKbPkhgGoftX7BoaO1WFj0zi8vndodKb25mDQ0exX1ssOFKOziULNfK+q/wBTv8NXpl3sLExZ37GSwuSM0AayXG36rLX2mp99qaCK198q6ZpHON8F1nTV8keW2WCzzfZxPTWFUu9QQRDVHFGz3WAfospEWyOHCIiAIiIAiIgCIiALguVeT/yTXujDbUFW4yU7reBFMePD1c46iOYrvShsrMlocSpZKacaD4TJABnwygHNkZzEXO0EjlUdSmqkXFk9nryoVFUjqONIsNompp5KCsGbVRcV30aiLTmyM57gH2HmKzFz9Sm6csMju6FeFeCnDN+ZAiIsCcIiIAiIgCIiAIiIAtdx6s31/B2nwG2dKRynkYs3G8W3sb3HpneNA8wecf0URTU+Y217k6XOOtzjrJVyhTw/W/D5NfXlz8uZjorS/wAfHX2by6iIpi0FN7n+H8IxmgZyQ75VO2Mbmt/qc1Qq6PuE4PnOrsQcNbhSREj6DM17y08oLiwbWdSnoRvleajlergoYPufD8R11ERXjkwiIgCIiAIiIAiIgCIiA1fL3IaPFIA2+9VUV3QVIHhRu0XBtrabaRsOsLitPiMkUz6OtZvFXGc1wNs155CDq0jSOQ8nMvSS0jdN3OWYpDvkYayuiB3uQ6BI3XvUh808h5D1XBhrUY1Vcy3ZbXUs0sUM2tan+bTnCLVaPFKinc+GZjnmJxZJC/RPC4cnWFO0OMRTcR4zvMd4Lx6PgtNVs86fajsLPbqVdLU3qftt8DNREVcvBERAERYtbicUIvJIGnzdbjsaNK9UXJ3IwnOMFik7l2mUonFccEZ3qICSfm+jH1uP6LAqsXmn0RgwRHW4+NcOrzVZgp2sFmjaTrJ5yVchQUcs/L5+ClKtOvkpZI/dr/6r3fhefIKfNu5xz5HaXPOsn4K6iKZu/KyanTjTjhisgREXhIWqkuIayMZ0srmxRtGt0jyGgD0lekskcn20FFTUjbHeowHOAtnynS91utxcfSuU7jeS/Cqp2IytO8UxMdPfVJOQQ945w0G2084XblsKUMMTjOUbTz9bJmWRfP5qCIilNeEREAREQBERAEREAREQBERAc83Udzk1reGUbQ3EIhxdAFVGP8Nx1Z3MTs6xxMRslBzmZr2ktc0gtkjeDYg8oIIXq9cy3T9zN1QXV9A0cLAvNANAqmgaxzSAD0qKpDFlWcvWO1Ki8NRXwedZ/E5HE6aPxdQ63myAPHtOlZDcbqW8aOOT7pLD+Kx4Zw64sWuaS1zHCz2OBsQ4HSDcFXFQklf9SXkdRTowlFSpTaXY715O9F75xT/VR/qj4L47Hag8WGNh53PLuxWkWOGH2r1+TPmJ66sv/PtEplnqJOPPmjzYmhv461bio2NNwLu85xzne0q8iyxNK5ZNx7GzU08TV72tt8c3gERF4WQiIgCysDwGXEqplFBoB8Kea1xBByn7x1Ade21rDMMnrZ20lGzPmdxnkHeoGcr5HDVs5SvQOReRsOF0wgi8N7jnzTu480trFx5hzDk9qs0aX6maDlLlBJOjTeXW/b5/LpPB8JipIIqaBmZDE0Ma3qHKTykm5J5SSsxEVw5sIiIAiIgCIiAIiIAiIgCIiAIiIAiIgNEy73KocQJqKdwpK/R+2DbxzW5JmjXzZ2vVrAsuMYvRT0MogroTTyG+a46YZgDbOjeNBGrrFxey9RLGxDDYqiN0U8TJonaCyRoc0+gqOdNTzluzWyrZ39DybNR5jBRdTxvcJhJL8PqX0ZOneZLzQei5zm+0rS8Q3N8Xp+NRsqR51LMHf0vDT+CqyoSWbKb+jyxRlprC/NfPoQCKqWmqGG0lDVxnmfSTD/tVv9p9WqP+Wm/9VHzc9hdVus7y40VIr1LhdZMQ2HDquQnl4PIxnpe4Bo9JWy4ZuR4pUW3zeaFh1l7t+mGxjfB/qCyVGb1ENTlSzQ/VfuX4jUpZmsGc4ho5ypzJTISsxQtdG00tEddXIPCe3/JZrd97V2Lp+TW45Q0jmyzB1dUAgiSpsWNI82IeCNOnTcjnW9gW0DQFZhQUcrymktXKtSqsMPpXr5kRkvknTYbCIKWPNGt8jtMsrvOe7WT+A5LKYRFOakIiIAiIgCIiAIiIAiIgCIiAIiIAiIgCIiAIiIAiIgCIiAIiIAiIgCIiAIiIAiIgCIiAIiID/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s://encrypted-tbn3.gstatic.com/images?q=tbn:ANd9GcT6HpLP5KxnFfDNHlu4O7PXW3_GPkF41Z7oMRo0OW11gQlOu9qOy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110" y="4080728"/>
            <a:ext cx="432048" cy="52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55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2775" y="260649"/>
            <a:ext cx="5471393" cy="576063"/>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מערכות יחסים בין הדמויות- הכיצד?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sp>
        <p:nvSpPr>
          <p:cNvPr id="3" name="מציין מיקום תוכן 2"/>
          <p:cNvSpPr>
            <a:spLocks noGrp="1"/>
          </p:cNvSpPr>
          <p:nvPr>
            <p:ph idx="1"/>
          </p:nvPr>
        </p:nvSpPr>
        <p:spPr>
          <a:xfrm>
            <a:off x="143472" y="1007313"/>
            <a:ext cx="7754739" cy="5734055"/>
          </a:xfrm>
          <a:solidFill>
            <a:schemeClr val="accent4">
              <a:lumMod val="20000"/>
              <a:lumOff val="80000"/>
            </a:schemeClr>
          </a:solidFill>
        </p:spPr>
        <p:txBody>
          <a:bodyPr>
            <a:normAutofit/>
          </a:bodyPr>
          <a:lstStyle/>
          <a:p>
            <a:pPr algn="r" rtl="1"/>
            <a:r>
              <a:rPr lang="he-IL" sz="1800" b="1" dirty="0" smtClean="0">
                <a:effectLst>
                  <a:glow rad="63500">
                    <a:schemeClr val="accent3">
                      <a:satMod val="175000"/>
                      <a:alpha val="40000"/>
                    </a:schemeClr>
                  </a:glow>
                </a:effectLst>
              </a:rPr>
              <a:t>צעד שני- היכרות עם הכלי הטכנולוגי </a:t>
            </a:r>
            <a:r>
              <a:rPr lang="en-US" sz="1800" b="1" dirty="0" smtClean="0">
                <a:effectLst>
                  <a:glow rad="63500">
                    <a:schemeClr val="accent3">
                      <a:satMod val="175000"/>
                      <a:alpha val="40000"/>
                    </a:schemeClr>
                  </a:glow>
                </a:effectLst>
              </a:rPr>
              <a:t>spider scribe</a:t>
            </a:r>
            <a:endParaRPr lang="he-IL" sz="1800" b="1" dirty="0" smtClean="0">
              <a:effectLst>
                <a:glow rad="63500">
                  <a:schemeClr val="accent3">
                    <a:satMod val="175000"/>
                    <a:alpha val="40000"/>
                  </a:schemeClr>
                </a:glow>
              </a:effectLst>
            </a:endParaRPr>
          </a:p>
          <a:p>
            <a:pPr marL="0" indent="0" algn="r" rtl="1">
              <a:buNone/>
            </a:pPr>
            <a:r>
              <a:rPr lang="he-IL" sz="1800" b="1" dirty="0"/>
              <a:t>נצעד ביחד צעד אחד צעד ....</a:t>
            </a:r>
          </a:p>
          <a:p>
            <a:pPr algn="r" rtl="1">
              <a:buAutoNum type="arabicPeriod"/>
            </a:pPr>
            <a:r>
              <a:rPr lang="he-IL" sz="1600" b="1" dirty="0"/>
              <a:t>נכנסים ל</a:t>
            </a:r>
            <a:r>
              <a:rPr lang="en-US" sz="1600" b="1" dirty="0"/>
              <a:t>Google</a:t>
            </a:r>
            <a:r>
              <a:rPr lang="he-IL" sz="1600" b="1" dirty="0"/>
              <a:t> ומקלידים </a:t>
            </a:r>
            <a:r>
              <a:rPr lang="en-US" sz="1600" b="1" dirty="0" err="1"/>
              <a:t>Spiderscribe</a:t>
            </a:r>
            <a:r>
              <a:rPr lang="he-IL" sz="1600" b="1" dirty="0"/>
              <a:t>.</a:t>
            </a:r>
          </a:p>
          <a:p>
            <a:pPr algn="r" rtl="1">
              <a:buAutoNum type="arabicPeriod"/>
            </a:pPr>
            <a:r>
              <a:rPr lang="he-IL" sz="1600" b="1" dirty="0"/>
              <a:t>נכנסים ל </a:t>
            </a:r>
            <a:r>
              <a:rPr lang="en-US" sz="1600" b="1" dirty="0"/>
              <a:t>sign up</a:t>
            </a:r>
            <a:r>
              <a:rPr lang="he-IL" sz="1600" b="1" dirty="0"/>
              <a:t> , נרשמים ל </a:t>
            </a:r>
            <a:r>
              <a:rPr lang="en-US" sz="1600" b="1" dirty="0"/>
              <a:t>personal free</a:t>
            </a:r>
            <a:r>
              <a:rPr lang="he-IL" sz="1600" b="1" dirty="0"/>
              <a:t>, לוחצים שוב </a:t>
            </a:r>
            <a:r>
              <a:rPr lang="en-US" sz="1600" b="1" dirty="0"/>
              <a:t>sign up</a:t>
            </a:r>
            <a:r>
              <a:rPr lang="he-IL" sz="1600" b="1" dirty="0"/>
              <a:t>, נרשמים באנגלית וכך נוצר חשבון חופשי.</a:t>
            </a:r>
          </a:p>
          <a:p>
            <a:pPr algn="r" rtl="1">
              <a:buAutoNum type="arabicPeriod"/>
            </a:pPr>
            <a:r>
              <a:rPr lang="he-IL" sz="1600" b="1" dirty="0"/>
              <a:t>הסתכלו במפת </a:t>
            </a:r>
            <a:r>
              <a:rPr lang="en-US" sz="1600" b="1" dirty="0"/>
              <a:t>demo </a:t>
            </a:r>
            <a:r>
              <a:rPr lang="he-IL" sz="1600" b="1" dirty="0"/>
              <a:t> כדי להתרשם.</a:t>
            </a:r>
            <a:endParaRPr lang="en-US" sz="1600" b="1" dirty="0"/>
          </a:p>
          <a:p>
            <a:pPr algn="r" rtl="1">
              <a:buAutoNum type="arabicPeriod"/>
            </a:pPr>
            <a:r>
              <a:rPr lang="he-IL" sz="1600" b="1" dirty="0"/>
              <a:t>צאו והיכנסו שוב דרך </a:t>
            </a:r>
            <a:r>
              <a:rPr lang="en-US" sz="1600" b="1" dirty="0"/>
              <a:t>login</a:t>
            </a:r>
            <a:r>
              <a:rPr lang="he-IL" sz="1600" b="1" dirty="0"/>
              <a:t> . הצלחתן ! אתן כבר בפנים....</a:t>
            </a:r>
          </a:p>
          <a:p>
            <a:pPr algn="r" rtl="1">
              <a:buAutoNum type="arabicPeriod"/>
            </a:pPr>
            <a:r>
              <a:rPr lang="he-IL" sz="1600" b="1" dirty="0"/>
              <a:t>בצד שמאל במלבן </a:t>
            </a:r>
            <a:r>
              <a:rPr lang="en-US" sz="1600" b="1" dirty="0"/>
              <a:t>create new map</a:t>
            </a:r>
            <a:r>
              <a:rPr lang="he-IL" sz="1600" b="1" dirty="0"/>
              <a:t>, תנו שם למפה , לחצו על </a:t>
            </a:r>
            <a:r>
              <a:rPr lang="en-US" sz="1600" b="1" dirty="0"/>
              <a:t>create </a:t>
            </a:r>
            <a:r>
              <a:rPr lang="he-IL" sz="1600" b="1" dirty="0"/>
              <a:t> והתחילו  למתוח קוּרים</a:t>
            </a:r>
            <a:r>
              <a:rPr lang="he-IL" sz="1600" b="1" dirty="0" smtClean="0"/>
              <a:t>...</a:t>
            </a:r>
            <a:endParaRPr lang="he-IL" sz="1600" dirty="0" smtClean="0"/>
          </a:p>
          <a:p>
            <a:pPr marL="0" indent="0" algn="r" rtl="1">
              <a:buNone/>
            </a:pPr>
            <a:r>
              <a:rPr lang="he-IL" sz="1600" dirty="0" smtClean="0"/>
              <a:t>שימו לב: יש ליצור חשבון </a:t>
            </a:r>
            <a:r>
              <a:rPr lang="en-US" sz="1600" dirty="0" smtClean="0"/>
              <a:t>Google</a:t>
            </a:r>
            <a:r>
              <a:rPr lang="he-IL" sz="1600" dirty="0" smtClean="0"/>
              <a:t> אחד לכל קבוצה, כדי שתהיה אפשרות לשיתוף חברי הקבוצה והמורה.</a:t>
            </a:r>
          </a:p>
          <a:p>
            <a:pPr marL="0" indent="0" algn="r" rtl="1">
              <a:buNone/>
            </a:pPr>
            <a:endParaRPr lang="he-IL" sz="1200" b="1" dirty="0" smtClean="0">
              <a:solidFill>
                <a:srgbClr val="C00000"/>
              </a:solidFill>
            </a:endParaRPr>
          </a:p>
          <a:p>
            <a:pPr marL="0" indent="0" algn="r" rtl="1">
              <a:buNone/>
            </a:pPr>
            <a:endParaRPr lang="he-IL" sz="1200" b="1" dirty="0">
              <a:solidFill>
                <a:srgbClr val="C00000"/>
              </a:solidFill>
            </a:endParaRPr>
          </a:p>
          <a:p>
            <a:pPr marL="0" indent="0" algn="r" rtl="1">
              <a:buNone/>
            </a:pPr>
            <a:r>
              <a:rPr lang="he-IL" sz="1200" b="1" dirty="0" smtClean="0">
                <a:solidFill>
                  <a:srgbClr val="C00000"/>
                </a:solidFill>
              </a:rPr>
              <a:t>רגע</a:t>
            </a:r>
            <a:r>
              <a:rPr lang="he-IL" sz="1200" b="1" dirty="0">
                <a:solidFill>
                  <a:srgbClr val="C00000"/>
                </a:solidFill>
              </a:rPr>
              <a:t>...</a:t>
            </a:r>
          </a:p>
          <a:p>
            <a:pPr marL="0" indent="0" algn="r" rtl="1">
              <a:buNone/>
            </a:pPr>
            <a:r>
              <a:rPr lang="he-IL" sz="1200" b="1" dirty="0">
                <a:solidFill>
                  <a:srgbClr val="C00000"/>
                </a:solidFill>
              </a:rPr>
              <a:t>בלימוד הכלי </a:t>
            </a:r>
            <a:r>
              <a:rPr lang="he-IL" sz="1200" b="1" dirty="0" smtClean="0">
                <a:solidFill>
                  <a:srgbClr val="C00000"/>
                </a:solidFill>
              </a:rPr>
              <a:t>כדאי שתשאלו את עצמכם את השאלות הבאות:</a:t>
            </a:r>
            <a:endParaRPr lang="he-IL" sz="1600" dirty="0"/>
          </a:p>
          <a:p>
            <a:pPr marL="0" indent="0" algn="r" rtl="1">
              <a:buNone/>
            </a:pPr>
            <a:endParaRPr lang="he-IL" sz="1600" dirty="0" smtClean="0"/>
          </a:p>
        </p:txBody>
      </p:sp>
      <p:sp>
        <p:nvSpPr>
          <p:cNvPr id="4" name="AutoShape 2"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log.tapuz.co.il/danz/images/1909247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160337"/>
            <a:ext cx="936104" cy="621357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w8PDw8PDQ0QDw4PDw0PEA4QEA8PDxAQFBEWFhUVFBQYHCggGBomGxQVITEiJSkrLi4uFx8zODMtNygtLi4BCgoKDg0OGxAQGywlICQsLCwsLCwsLCwsLCwsLCwsLCwsLCwsLCwsLCwsLCwsLCwsLCwsLCwsLCwsLCwsLCwsLP/AABEIAOEA4QMBEQACEQEDEQH/xAAbAAEBAAIDAQAAAAAAAAAAAAAAAQIGAwQFB//EAEMQAAEDAgMFBQIMBQEJAAAAAAEAAgMEEQUSIQYxQVFhEyJxgZEHoRQWMkJSU1SSorHB0RUjQ2JykxclMzREc4Ky8P/EABsBAQACAwEBAAAAAAAAAAAAAAABAwIEBQYH/8QALhEBAAICAQMDAwQBBAMAAAAAAAECAxEEEiExBRNRFDJBIlJhgXEGJEKRFaGx/9oADAMBAAIRAxEAPwD7igICAgICAgIIgICAgICAgICCoIgqCICAgqAgIIgqCIKgICAgiCoCCICCoIUBBxzztjaXyODWNBJcTYAKaxNp1DG1orG5arU7cxtcRFTue0G2YvyE+AsffZb9eBaY3M6cy/qlYnURv+3uYNjcNW0mM2e35UbrZh16jqtXLgtjnu3OPyqZo7efh6SpbIgqAgICAgICAgICAgiCoCAgICAgIIgqAgiAg0PbrFs7/g0Z7jLGT+5/AeA/M9F1ODh1HXP9OJ6jyNz7cNUXR3pytOzhtc+nlZLHvadR9JvFp8VXlxxkr0ytw5bYr9UPq9HUtljZIw3a8BwPiuBas1npl6imSL1i0OdYsxBUBAQEBAQEBAQEBAQEBAQEEQEFQEEQEHmbQ4oKWB0mmc92MHi8jT9T5K7BinJfTX5Ob2sfV+fw+VOeSSXG5JJJO8k7yu9WNPNWnZdSjQiG37B4tlcaV50eS6K/0rat8xr6rnc7DuPcj+3V9Nz6n25/pvIXLdoQVAQEBAQEEQVAQEEQVAQEBBEBAQEBAQRxtqeHFCZfMNrcY+FTkMN4YrtZro4/Od5n3BdriYfbpufMvP8ANz+5fUeHiArbaSoKEQ5IZHMc1zSQ5pDgRwI4qJrFomJTWZrO4/D6pgWJtqoGyC2ewEjfovtr5LgZsc47aem42aMuOLPRVS9UBAQEAoIgICCoCCIKgICAUEQEBAQVBxzStY0ve4Na0XLibADxSImZ7ImYiNy0DanavtgYKYkRG4fJuMg5N5N/NdXjcTp/Xfy5HK5nV+inhqgXQ/hzNfkRC3RDJBbp+R6GDYtJSyZ4zdpsHsPyXt/fqqc+GMsaldgz2w23Hh9IwjGYapuaJ3eA70Ztnb4j9VxcuG2OdS9Bh5FMsbq9JVLxAQEEQVAQEBAQEEQVBEBBruI7ZUcLiwOdK5pIIjF2gjhmOnpdbOPi5L92tflUr2dH/aDT/US/g/dW/QX+Vf11Phfj/T/US/g/dPoL/MI+up8Hx/p/qJfwfun0F/mD6+nw6VZt+4j+RTgH6Ujr/hb+6spwP3Sqvz5/4w1jEsXqKk3nlLgNzdzB4NC3MeGmPxDRyZsmTzLpK5Qt1KNLdEaY9s3XXQWBPAE7rrHrj5T0T+IZgg7lkw1MMgUQqIckUrmODmOLXDc5pII81jatbR3TW1qzuGx4ftnUR2ErWzN5nuP9Rp7lp5OBSfHZ0MfqOSv3d3rs25htrBID0LStefT7/Laj1TH+ayy+PMH1Mv4f3T6C/wAn/lMfxKfHiD6mX8P7qPoL/KP/ACmP4dih2ugldk7ORvUgEDxsVqc2teJj9zJPZtcXlRyb9FI7vfgna8ZmODh0Wthz0zVi1J3DctSazqzlVzEQRBUEQVAQEHgbb1T4qGZ0ZIc4xx5hvAc4A+6481fxqxbJESo5FprjnT5KCu24/wDK3UoZAohboiYUJuWOoW6nfyjUfhHSAbyAomYjyRXb08LwKsqtYadzWfWygxs8r6u8gtbJy6VbOPh3u23C9gIm2dVzOnd9Bt44h77n1HgtHJzL28dm/i4VK+e7aIcNgjj7JkETYrWMYY0MI6i2q1ZtMzvbailYjWmv4psLSy3NOTSv/sGaL/TPDwIV+Pl3p57tfLw8d/HZqWKbN1tNcuiM0Y/qQAv9WfKC6GLmUt57OZl4N6+O7yWSA7j5cVtxaJ8NK1Zjy5AVLFU0hUC6IVJnUdyK78Pfwyn7Nlz8p1ieg4BfMvX/AFKeXn6az+mvZ7v0fgRx8MTPmfLYtnZiJS0HuuaSR1HFVeiZLVzTT8TDZ51I6NtnXrXKEBAQEEQEBB0cbw8VNPLAdM7bA8nA3afUBZ4r9F4swyU6q9L4tNE6N7mPFnsc5jhycDYj1XerPVG3GtXU6YqWOlupQyuiNKDy3nTkomdIiu204VsLUzWfUSsgjOoDCJZSPH5I9Sufk5uu1W9j4Uz3s3HCdlaOls5kIfJ9bKe0f5X0b5ALSvmvfzLephpTxD21UtcVRIWMe4NLy1rnBjbZnWF7DqkeUT2jcPno9pMoks+jY0ZgDGXubK253G4tdbn0sdO4lp/Vz1amH0WN1wDzAPDitOfLcidxtkiXk4ts5SVWssIz8JWdyQeY3+d1ZTLeniVWTDS/mGoYnsNUR3dSyNnZ9W/uSjwO53uW9j5/4s52X0780a09rmkteMrmmxbobHyXSraLRtyr0ms6kupYrdEO9hkGZ2Y/Jb7yvNf6h9S9jF7OOf1W/wDjveien+9k9232w9kOXzp7fTY9mKXR0x4gtb4X1PqF6T0TizXeWfz2hyedl3PQ2Behc4QEBAQRBUEQEHz32kYLlc2sjbo6zJgOB+a79PRdHhZd/olocrFr9UNGuuk0mV1CNLdEKjF28LxSopTemndGL3MZ70R8WHT0VGTj0v5XY896eG5YT7QmGza2IxnQGWIF8fiW/KHldaOThWr3ju3cfMrbtPZuNDXwzsD4JWSsPzmOB9eS07VmvmG3W0W8S7Khk46iBkjXMkY17HCzmuALSOoKb0iYiWuO2enpLuwmcMZe5oai76Xr2ZHeiPhcdFZ1xb7v+1fRNft/6dii2nju6OtjdQzxszvjmILCy9szJB3XC/n0T25n7e6Iyx/y7PLxPb6JtxRxOmPCR944/Gx7x9AtjHwrz93Zr5edSv292p4njdXVXE85DD/Sj/lx+Ft58yVv4+JSjm5eZku6DQALDctpqT3ZIhyQsLiGjeVr8rk14+Ocl/ELuNx7Z8kY6+XuxRhoDRuC+V8zlW5Oacl/Mvo/F49ePiilfEO5h9M6aRsbeJ1PJvErHi8ec2SKwzz5Yx0m0t8hiDGhrRYNAAHRe2x0ilYrV5y1ptO5ZrNAgqAgiAgIKgiDgrqVk0b4pBdkjXNcOhH5qa2ms7hjavVGnxXF8PfSzyQP3sOh+k06td5hd3FeL1i0OTkpNbTV1AVYrZXRC3RCgqUD3WB8ConwR5bnFsVL2cNVh1W+GZ8UbywktBJaCbPbw6EFcm3IibTF4dKOPMV3WXJFtfX0ThHilI5zd3bNGUnwI7jvC4Kj2aX+yUxmtTteHtybd4eIhIJiSf6QY7tL8iDoPG9lV9PfetLffprbxTtPiVeS3DaMxR7u3frp/kRlB6DMrfax0+6VU5cl/sh16HZl0mIdjiNQ+d4pW1BIe7e6RzQzMdbDKTpbespz6p+iNMIwdVpjJO2rN49C4ehXUxzusS5WWsRaYZLNWt1LFbojXd6+G0+UZiO873BeA/1F6j7+T2aT2r5/mXtPQuB7VPdvHeXduvMPQ+G37NYf2cfaOHfkAOo3N4DzXqvSuJ7WPrnzLh83N136Y8Q9pddoiCoIgICCoIgIKgiDQfalQjLBUga5jC48wQXN/J3quhwb95q0+XXt1Pn4K6TRUFEMgURpQURpJT3T4H8lFvBHl9swH/lKb/sQ/wDoFwMmuqXapvph3JYmvBa9oc06FrgCD5FYxMspiHiwbH4cyUzNpGZyQQCXujaebWE5R6Kyc15jW1cYaRO9Pca0AAAAAaADQKv/ACt/w+W0uIXxwTXNjVSQWv8ANyuiA8L6rozjiOO5vuT77wG73f5O/MrfxfZDn5Y/VLJWKtF0Q7dBBndr8ltievILi+t+oRxcHb7p7Q6vpHBnk5tz4jy9pfNrTNpmZe9iIiIiHawyDtZo2cHO18ALn3ArY4mH3c1aqeTfoxTZ9AaLbl7aI1Gnm/PdVIICAgIKgIIgqAgiDWvaJGDh0p4tfC4f6gH5ErY4k6ywp5Ebo+R3XaczTIFEKCiGQKIH6g+CiR9l2VropqSDspGvLIo2PA3tc1oBBG8LhZa2raduxjtE1jT11WsEBBrs2zmGU96h8McfZu7UyOc7R173377q2uTJb9MSptjxxHVMPlrTe55lx8iV28UarES4uXvaZZXVipk0EkAbzosMmSMdJtPiGVKTe0Vj8vdpYsjQ3jxPMr5j6pzbcvPN/wAfh9B9P4kcbDFfz+XNdc7TeezsoL1I6MefyH6rqekV3nc/1GdYtfy3ReqcMQVAQEBAQRAKAgqCINW9pM4bh7gd8ksLB4h2b8mlbXErvLCnPP6XyYFdhz5hUYzC3RGlupRpkCoRMOSnmfG7PDK+KQfPjcWHztvHRYXx1t5hlF7V8Njotu6+MWeYpxzezI4+bbD3LUvwqz4bFeXaPL0W+0ia2tAwnmKhwHp2ZVf0MfLP6z+HBUe0GrcLRwQxdSXyn9Aso4MfLC3Mn4a5X4hPUuzVM75SNzSbRt/xYNB471t48FKeIauTNe/lwgq7up13W6MdPQwuG5znhoPFeX/1Hzpx0jBSe8+f8PReg8Lrt7to7R4epdeJmHr9LdRpD19lpLVTQfnNe33X/RdH0q2uREfLR9QrvDtvC9W4AgIKgiCoCCICAgqCIPmftSxQPlipWm/ZDtJOj3Duj7uv/kulwsev1NXPbfZo4K32qjpAN5som2jSiZvMbr+SdUMZrKNqGHc9p8CFPVCOmXIx9zlbq4kANGriTuAG/VOqIY9Mp27QSCQCNCDoQeoUReCay9CDD5H0s1Y10fYU7g2TM4h9yG7haxHfHFV2zxW8UZ1wzNep1I5Q4XaQfDVXRMKZiR07AbFwB5EhR1QjpZds3S7hY7tQp2jUhqGA2LgDyJCjqj8omsuVjr2y635arDJlrjrNpZY8U3t0w9yF7WtAG4L5rzMl8+aclo8voPEx0w4opX8MnVLAS1xyuG9ru6fQrUnHaPwvjJWY7OVrwdQbrCY15ZxqXYo6gxyMkHzHA+XH3K3Bk9vJW8fhVmp10mr6RDIHta5pu1wDgehF17Kl4vWLR+Xl7Vms6lms0CCoIgqCICCoIgIPO2gxVlHTSTv3tFmN+lIdGt9VnipN7RVje2ofDKmpfLI+SQ5nyOL3HmSV3K1itYj4aM9+7AFZImGx7LYhXU0FbUUQpTHF2bp/hAlc6wDsuQNcBxO9aPJitrRFl2OZiszDu43tBPU4fh9XKIu2jxF/dY17YiY2uLbguJ3WvqqseKIyWpHwyteeiLS7fxsmrqLE2zwQsMNIXMczMTd5Ldzr24LG2H27xqUxk66y6+KTSCn2Z7OxlIiDMwzDMRA0XHS49EjzdE+Ku/i+0s/8ZFK10ZphNTwuY6KNxdmY0u7xF97reSiuKPa602yT19OnhR7S1WHTV0dMKfI6sqXkSxvdY5sthle2ws0K+MFclYtPwp92aWmIhntlVGWSjkcGNfJQU0rxGMrc8gLjYctdNSs+H22w5PfUmCbXz0ULYGQwyRB7iS7Pn77rncbceSjPxuqZuYc/TGmwGvip8WxLtJGRNdSxNYCQ0OeGA2HXVa0VtaldfLYma1tLxNmtraimjp6UQQvjMjWEuzh38yQXO+2mY8Ffm40TuyjHyP8Ajp25sWqaavxH4KY2tdMLhzMwu1gaLai24rkeo8r2cVNeZdTgcX3stvh3dqcUnkpaHMW3mjMzwGixezLlsDuFyubysszjp8y3uNiiL2/hz7U45UQywRNkjBbBE6UGNjg57jrvGg04c1nyORNLUr/2x4/Hi9bWefjgArqpoAADoSABYC8LDu81yfUI1ml0uDO8UOsCtDTdnt3bZsfiVwad51Hej8OI/Vd70rk7j2rf04vqXH1PuR/baF23K/AgICAgICAUBAQfH/aRj/wmp7CN14aYuabHR8u5x623eq6vExdMdU/lq5bbnTUg5balmCpHo0GMSQ09VTMYx0dW0Ne52bM0AEd2xtxVF8EXtE78M631GnG6veaWOkLW9nHO6cO1zFzmltjwtqVlGLV+tjNtxopax0cdRG0NIqY2xPJvcNDs3dTJii8xPwittRp2/wCOTWoBlj/3cHCC4cQbhou8X1IyBV/TV3P8svdnt/DsUe0ksUs8/wAGpZJ55e27WSPM6N1gLMO8DTmsbcWJiIiexGbUzOnVp8Tc2ofUvggnfIZHGOVgfEHPN7hp3EfurLYd06YnSv3P1bmExPEpKqXtZQxrsjIw2NuVjWt3ADzWeHFGONMMt5vO3Ufu8wfes7R20rp2nb1dpa6OprJp4rmN/Z5SWlp0YBu8lTxsc1pqVme8WtuHQa6xa4Wu1zXC+64N1davVGlMT0zuHtNmdKZJngB873SODb2BJ3C/ReD9YvvkdEeK9nufSMX+36pjvPd2aiqfI2na4MtTNyx2B1F2nva6/JWnflWtFY19rZrw61m0/LsHFZDM+okhp5pHsYy0keZjcu4tHA6qyOdPV1WiJlTPAjp6azMOGoqHzSvmly9pJlzZRZvdaGj3ALU5GWct+qWzgwRip0wxBVC/Tlp53Rva9hs5pDgeoWWO9qWi0eYV5McXrNZ/L6Rh1Y2eJkjdzhqORGhB8167BljLji0PL5sc47zWXaVyoQEBAQVAQEHh7aYo6koKiZhtJlaxh5Oe4NB8r38lbgp13iGN51D4Nmv4812o7dmnLMOUoZhyDIFShmCgyBRGlBRjpkCiNMgVKJhQoY6W6ljpQU7o7bZBRM6iZIrMzp7cegA5AL5rybTfNaZ+X0jjU6MVYj4Zhy19LlBUaGQKjSNKCo0hkCo8DZtiawiR8JPdc0vaOThYH3H3Lr+lZZi04/w5HqmKOmLx5bou84ggICCIKgICDwttMIdW0M0Ef/EOR8fAF7HBwHnYjzVmC/ReJY3jcPg08T43ujlY5kjSQ5jhZwI5hdqLRbvDUmNIHLJDMOTcIZhyDMORDIFSMwUQoKIZAojTIFEaUFSx0qMdM4tXAdQPeqeTOsVp/iVvGrvNWP5h7IcvnFu9tvpNY1ChyxmEsg5YzCNMg5RpGlBUaNMrqNMZbVsVhz+0NQ5pDA0tZfTMSRcjpYH1XX9M49ot7kuN6nyKzHtw3RdtxRAQEEQVAQEBB0cQwelqLfCaaGa24yRscR4Ei4WVb2r4lE1iXR+J+G/YIPuLP3snzKOivwfFDDfsEH3E9/J+46K/AdkMN+wwfcT38nzJ0V+HQr/Z9h8o7kboDwMbzp5OuFZXlZKsZxxLSce2BqqYF8J+ExDU5GkStHVmt/JbmLl1t2nsptimPDU7/wD3VbalkCpGQKI0yBRDIFEaUFGMw5YPlN/yC1ubP+3v/iWzwa75NP8AMNhwnCp6p1oWEgb3nRjfE8+i8Ji498s6rD3vI5WPBH6p/puWHbExNsaiR0jvot7jB+pXRx+nUj7u7iZvVstvsjX/ALeuzZyjH/TMPjdx962o4uL9rTnm55/5Sy+L9H9lj+6n0uH9sI+rz/uk/gFH9mj+6n0mH9sI+rzfulyRYLStN200QI45Gm3qpji4oncVhE8nNMam0u8Bbcrta8KFUggICAgICAgICCIKgICCINK222MZUtdUUrQypALnNGjZrcLcHcjx4rbwcmaz028Kr44nvD5ObgkEEEEgg6EEbwV1YmJasxqWQcpQyBQ0yBRGmQKbY6b1srsMZWsnrHFjHZXMibo9w33cfm+G9c3l8mLRNIbfHpalov8AmH0alp2RMayNgYxosGtFgAudWsVjUNq97XndvLmWTEQEBAQEBAQEBAQEBAQEBBEFQRBUEQEHyf2oYD2MwrIh/LnIbIBubNbf0zAeoPNdLh5dx0z5hrZaanbSA5bylkHIhmCpGz7A4OKqrBeLwwASPHBx+Y3118lq8rJ0U/ysxU3bb7GFyG4qAgICAgICAgICAgiCoCAgICAgICCEoJdBiXIOjjFDHVQSQS/Ikba9rlp4OHUHVZUvNbRMItG4fBa+kkp5ZIZRaSNxaeR5EdDvXcpeLRuGlaNTpwhyyQzDkQ+uezSgMNGZHiz6h5k69mAAz9T5rk8vJ1XbeKuobeHrVWrmQZXQVAQEBAQEBAQEBBEFQEBAQEEQQlBiSg43PQcD5kHXkqrINC9omFdsBVRC8kbQ2UDe5gOjrcxf08Fu8TP0/onwpy033fPWuXSj5a729lsI+FzDOD2DDeR2ov8A2A8yqM+bor/LOlNy+wQ1IAAFgAAABoABwC5E7mdy23ZZOoHYZIg5WuQZgoKgqAgICAgICAgICAgIIgqCIMSg43lB15Cg6U7ig8ypkKDx6upcNyR/B2a7URRF9zTMJJ35bK2M14jW2PREvXoJyAGtaGtG5oFgPJVzaZ8piNeHuUspUJepTuKDvxFB2WFBzBBkEFQVAQEBAQEEQVAQEBBEFQRBiQgwcEHC9iDqywoOnNS3QdGbDr8EHWOEDl7kHLFhduCDuw0duCDvRQWQdqONB2GNQcgCDIIKgICAgICAgICAgICAgICCIIQgxLUGBjQcboUGBp+iCfBhyQBTdEGbYEHI2JBmGoMgEGVkFQEBAQEBAQEBAQEBAQEBAQEBBECyCWQMqBlQMqBZBbIFkFQEBAQEBAQEBAQEEQVAKAgiAgICAgICAgICAgICCoCAgICAgICAgICCI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eg;base64,/9j/4AAQSkZJRgABAQAAAQABAAD/2wCEAAkGBhIQEA8QEA8UDw8SExIRFA8QEBESEBAQExIVFBcWFRUYGyYeFxslGRISHzAgIycpLCwsFR4xNTAqNScrLCkBCQoKDgwOGQ8PGjUkHiUrLSosMCwrKSwsLy8sKTQ1NSwsLCw1KSwsKSw0NSwqLSwsKS0pLCkpLCwsNS0qLDQsLP/AABEIAOEA4QMBIgACEQEDEQH/xAAcAAEAAQUBAQAAAAAAAAAAAAAABQIDBAYHCAH/xABNEAABAwIBBQoJCQYEBwEAAAABAAIDBBEFBhIhMXEHExQyQVFTYbGyIjM0UoGCkZLRFRZCVGJyobPBIyRzg6KjQ2OT4XSUtMLD0vA1/8QAGwEBAAIDAQEAAAAAAAAAAAAAAAMEAgUGAQf/xAA6EQACAQEDBwsDAwMFAAAAAAAAAQIDBBESITEyQVFxsQUTMzRhcoGRocHRIlLwQrLhVMLSFCNigqL/2gAMAwEAAhEDEQA/AO4oiIAiIgCIiAIiIAiIgIrKfKSHD6WWqnJzIxoa22fI86GsaOclcbxDK3FK4l76p1BC7i0tNYOa37cpGcT/APWC2LdsmLqjCIDpidJPMRyF8bAG3HruWsLX2u0SptRib3kqw066dSplSd1xYpp6+DwoMWqmu/zpBO07RICuh5Abpb6mUUNexsNbYmOSO+81TQLnNvxXgC+bt5rLQ1G43MYhBVM0S080UjHDXx2gjYRotyqCz2qbmoyypl238mUVSdSkrmsvYekEXKcrd1WaSV1LhQYMzRNWyDPYxxHEibqc4X1m40auVama7Ei7POM1Wf1ECO/8MeDb0LYVLRTpu6TNFQsNevHFCOTy4noJFxrA91Sso3sbiRbVUjnBhq42Bk0JcbZ0jRoc3TpsL6OXUuxxyBzQ5pDmuAIcNIIIuCFLCcZq+LK1WlOlLBNXMqREWRGEREAREQBERAEREAREQBERAEREAREQBQ+VWVMGG0zqmodZo8FjG6ZJpCDmsYOUmx2AEnQFMLiO6LiRq8YdCTeDD2MDWfRNRK0PL7ctmlo6rFYVJqEXJ6iahRdapGnHWWq/L7Fqx2eyZuGQnS2GNjJZSDq3x7xr2W16lTQ5b4vSOzzVDEYhxqeeNkbyPsSMFwdtx1LGRaf/AFtW+/0OsXI9mwYbnftvy/HoZmXmVMOJSYLUwE2vUskjd4yGUMZdjxz9fKNIWGtcqqIR4hTvaLCXOcbeeGuDj+IPtWxpa5qbjJa17sclUnRjUpvVL2QUTlSf3WTazvhSyiMq/JJNrO+FDQ6WO9cS5burVO6+Bl4RRiKCNgFjmgnrcRcrMVEPFb90dirUcm3Jtk9KKhBRWZIsV1OJIpGHU5rhs0aD7Vt+4dlxv0Iw2d37aBl4CdG+U40Zo5yzQNluYrVZNR2HsWmYPLJE2Cop3ZlRC8yRu6wSC084IuCOtbGwzwp37UaLlezutOODPhk99zWT1Z6zRQmR2VMeJUkVVFozrtkj5YpW6HMPp0jnBBU2tocuEREAREQBERAEREAREQBERAEREARYuJYnFTROmqJWQwstnSSODWi5sNJ5SSBblutBqN3WiDiIaWsqWD/GigaI3fdz3h3tAXjdx6k3mOkLgeUAtjWMDkz4D6TAxdWyW3RqHETmQSlk9rmmnbvc4trs29nW+ySuVZRf/t4x96m/6dir2voZfms2HJfW4ePBlCIi0J3BEYn5XQ7Ze6pdRGJ+V0O2XuqXU1TRhu92U7P0lXvL9kQojKvySTazvhS6icqfJJfU77UodLHeuJ7burVO6+BJw8VuwdirVEXFbsHYq1E85ajmRS/Udh7Fp+EeJb63aVuD9R2HsWnYR4lvrdpVyz6Et69yjW61Duy4xNnyDytOFVoe9x4DUlsc7foxPvZs3o0g9ROuwXolrgQCDcHSCNRC8syRhwLSLgixXVdxfLEvjOF1DrzU7b07j/iUosA3rLNWy3MVsqNTErmc7ypZOanzkdF+j/k6kiIrBpwiIgCIiAIiIAiIgCIiAIi+PNgdiA4PlnjRxWvmDiTQUbzFFF9CWduh8jhy2IIHVq1m9kC2gaBzDUozJ03hcTrdNOTt31ylFobVUc6jv1Hb8mUI0rPFrO1ezCxHDBKA5rjFOzwo54yWyRvGohw0rDwrFJaqrrZ6gATvEAksLAvjj3om3JfMv6VMqGw3RWVo/hH05v8AuvadRulODzXX+qMbRQgrTSrLPe0+36WTKIiqm0IjE/K6HbL3VLqIxPyuh2y91S6mqaMN3uynZ+kq95fsiFE5U+SS+p32qWUTlT5JL6n5jUodLHeuJ7burVO6+BKRcVuwdiqVMfFbsHYqlCy0sxS/Udh7Fp+E+Jb63aVuD9R2HsWn4T4lnrd4q7Z9CW9e5Rq9Zh3ZcYmWsvAKsw4jhkzeMKqOPa2a8bh7HFYiro/K8O/46k/OarNLTRDyir7NP81nqJERbE4sIiIAiIgCIiAIiIAiIgCpk4p2HsVSpl4rth7EB5uya8R/Nm/NcpVRWTXiP5s35rlKrnq/SS3s7+xdXp91cAobDvLa3ZF3QplQ+HeW1uyLuhKWjPd7oxtOnS739kiYREUJcIjE/K6HbL3VLqIxPyuh2y91S6mqaMN3uynZ+kq95fsiFFZU+STep+Y1SqicqfJJfU/MalDpY71xPbd1ap3XwJSPUNg7FUqWahsHYqlCy0sxS/Udh7Fp+E+JZ63eK3CTUdh7Fp+FeJZ6e8Vds+hLevcpVesw7suMTLSKZrKihe9waxlXTvc5xsGsZIHOJPMACUJtpOgJhuG8JIkkFqdp8Fmoykcp+yp4yUPreZENtXOQ5mOlLN8vsR07Ft2eWVzm4XSNliFwKuqLmRuP2YxZxG0hRR3R8bOnOom9QhlI/F6jGtAAAFgNAA1AL6oZW6o3kyEFPkWgl9bbfkbVknuuzOq4qLEooY3TWEdRTucI843DWvY8ki5Fgb6yNC6ovKE8YqH1D3fSfmtN+KI9AI5tS7vuVZbGvpTDO799prRy3teVtvBlA5jy9YPUtpTniVzznO2mzc1dOOi77vB++c3hERSlMIiIAiIgCIiAKmXiu2HsVSpl4rth7EB5uya8R/Nm/NcpVRWTXiP5s35rlKrnq/SS3s7+xdXp91cAofD/AC2s2Q9wKYUPh/ltZsh7gSloz3e6MLTp0e9/ZImERFCXSHxPyuh2y91TCiMT8rodsvdUupqmjDd7sp2fpKveX7IhROVR/dJdrO+FLKIyq8kk2s74Sh0sd64ntu6tU7r4ErHqGwdiqVMeobB2KpQstLMUyajsPYtQwrxLPT3itvk4rth7FqGFeJZ6e8Vds+hLevco1esw7suMSueIyPigGjfHeEeaNuly2yOMNAa0Wa0AADUAFruFi9Y3qiefxAWyLC0vRj2XmVmWKdSbz33eCXy2wrVXNmRyP81rnewEq6ozKOXNpZesBvvEBQU44ppdpPXnzdKU9ib9CDw5lomX1kZ3tN/1WfhWMyUFVDXQaXR+DLHyTU5Iz2HrsAR1gcyx2NsAOYAL6tkptSxIpSssZ2dUZbEvFLOemsIxWOqgiqIXZ8UrA9ruo8h5iNRHOFlrhu5FldwOp+T5nfutS4ugcTohqDrZsfydducruS2MWpK9HG1acqU3CWdBERekYREQBERAFS8XBHUVUo/G8oKeijE1XO2CIuDA997F5BIaLazZrj6CgPNcNdPRvmpH0x32GWTPa6QNIz3Fw0W0ixBBB0ghX/nHL9U/vN+C2/dTxbCq5jaukr4eHwi2b4Q4VFyxkkWzhpLSecjluOfR4nGQDngdR1hUa1CN+LDffv8Ak6CwWrHDBOq4tZtC67xXuSPzjm+qf3h8FiQYnKyaabg999DBm743wc0W18qt/KEfSBPlCLpAolTSvuhn3/Jflgk03aMzvWWGy7Z2mf8AOOb6r/eHwT5xzfVf7w+CwPlCPpAnyhF0gXnNR+zj8meNf1HrT+C7U4nK+WCXg9t6zvB3xpzs4W120LK+cc31X+8PgsHh8fSN9qcPj6RvtXrpp3Jwzb/kwjgi21aM+V5YbLthnfOOb6r/AHh8Fi4pics8TouD5mdmnO3xptYg6tHMrfD4+kb7U4fH0jfakaai01Dj8ieCpFwlaMjyPLD4MxmUMwAHBRoAHjR8FV845vqo/wBUfBYPD4+kb7U4fH0jfavOaj9nH5MsUf6j1p/BmuyhmII4LrBHjR8FG4Y6zd6Is9msHlBN7j2q7w+PpG+1Y1ZUMNnskaJG6tPGHmlSQhkwqN1+8iqVI05KsquJrU3HM891yWXIn4XayTwrywfwXd4LZFquA1TZKprh0LwRzG40LalStSakk9hesM4zjOUXenJ8EFC5UO8CFnnTNv1hoJ+Cmlr+UD7z07L8Vr3kbfBHYVhZ1/uLx4Gdty0sO1pebRZXxEVsmMXEyBE8uuM3wgRocHA6CDyG69PZOGY0dJwk3qN4h30m1zLvbc/V9q6875PYcKnEsNpnaWvqA9w13ZC0ykHqOZpXplXqCugcjytNStFy1JL3CIinNUEREAREQBc23dh+5UF9XyjB+TOukrnW7pDfDoJOSGtp5TsIfH/5AvHmMoZJI0HgrOjb7rU4Kzo2+61XUXNYmfRMEdha4Izo2+634JwRnRt91vwV1ExPaMEdha4Izo2+634JwRnRt9xvwV1ExPaMEdhZ4HH0bPcb8E4HH0bPcb8FeRMT2jBHYWeBx9Gz3G/BOBx9Gz3G/BXkTE9owR2FngcfRs9xvwTgcfRs9xvwV5ExPaObhsLPA4+jZ7jfgnA4+jZ7jfgryJie0c3DYW2QNabtY1p5w0A/griIvG7zJJLMFrWJnOrHHzImt9JJP6rZVqjnZ1RVO/zMz3BZWrMssn2e5TtWWVOP/K/yT/guIiKwTm2bkFBvuMGQgEU1M9wPK2SUhgI9XfB6V3lch3BqO8mKVHIXQU7dsbXud32Lry2VNXRRwtrnjrzl2sIiLMrBERAEREAWobrdBv2DV4tcsjEwtzxOEl/6Vt6x8RomzwzQvALJY3xuBFwWvaWkEbCgOCUk2fHG8fSa0+0K6ozJ8OZEYX+Mp5JKd/3o3kKTXN1I4ZuPafQrPU52lGe1IIiLAnCIiAIiIAiIgCIiAIiIAiIgC0+gNw9/nyPd7T/stjxmq3qCV/Lm5o+87wR2qBpYs1jG8wF9vKrtnV0G9r4FGp9Voivti35u5cGXF9XxW6h+ax7uZpP4KVK8mlLDFyeo7LuF0mbhbpbaZ6meS/OGu3sdy3oXRFq+5hQ7zg+HstYmESEfalJkd+LytoW1Pn7d+VhERDwIiIAiIgCIiA4Zlxhho8Zn0Whr2NqGHRbfoxmyNHXqd6wWIui7ruTLqqh3+Ft6qjdv8VtbmC2+s9LRe3KWBczoqts0bJG8V4B2c49q1Fup3SU1rOr5FtGKm6LzrKtz/niX0RFrzfBERAEREAREQBERAEREARFRNMGNc9xs1oJJ6gmc8bSV7IPKKbPkhgGoftX7BoaO1WFj0zi8vndodKb25mDQ0exX1ssOFKOziULNfK+q/wBTv8NXpl3sLExZ37GSwuSM0AayXG36rLX2mp99qaCK198q6ZpHON8F1nTV8keW2WCzzfZxPTWFUu9QQRDVHFGz3WAfospEWyOHCIiAIiIAiIgCIiALguVeT/yTXujDbUFW4yU7reBFMePD1c46iOYrvShsrMlocSpZKacaD4TJABnwygHNkZzEXO0EjlUdSmqkXFk9nryoVFUjqONIsNompp5KCsGbVRcV30aiLTmyM57gH2HmKzFz9Sm6csMju6FeFeCnDN+ZAiIsCcIiIAiIgCIiAIiIAtdx6s31/B2nwG2dKRynkYs3G8W3sb3HpneNA8wecf0URTU+Y217k6XOOtzjrJVyhTw/W/D5NfXlz8uZjorS/wAfHX2by6iIpi0FN7n+H8IxmgZyQ75VO2Mbmt/qc1Qq6PuE4PnOrsQcNbhSREj6DM17y08oLiwbWdSnoRvleajlergoYPufD8R11ERXjkwiIgCIiAIiIAiIgCIiA1fL3IaPFIA2+9VUV3QVIHhRu0XBtrabaRsOsLitPiMkUz6OtZvFXGc1wNs155CDq0jSOQ8nMvSS0jdN3OWYpDvkYayuiB3uQ6BI3XvUh808h5D1XBhrUY1Vcy3ZbXUs0sUM2tan+bTnCLVaPFKinc+GZjnmJxZJC/RPC4cnWFO0OMRTcR4zvMd4Lx6PgtNVs86fajsLPbqVdLU3qftt8DNREVcvBERAERYtbicUIvJIGnzdbjsaNK9UXJ3IwnOMFik7l2mUonFccEZ3qICSfm+jH1uP6LAqsXmn0RgwRHW4+NcOrzVZgp2sFmjaTrJ5yVchQUcs/L5+ClKtOvkpZI/dr/6r3fhefIKfNu5xz5HaXPOsn4K6iKZu/KyanTjTjhisgREXhIWqkuIayMZ0srmxRtGt0jyGgD0lekskcn20FFTUjbHeowHOAtnynS91utxcfSuU7jeS/Cqp2IytO8UxMdPfVJOQQ945w0G2084XblsKUMMTjOUbTz9bJmWRfP5qCIilNeEREAREQBERAEREAREQBERAc83Udzk1reGUbQ3EIhxdAFVGP8Nx1Z3MTs6xxMRslBzmZr2ktc0gtkjeDYg8oIIXq9cy3T9zN1QXV9A0cLAvNANAqmgaxzSAD0qKpDFlWcvWO1Ki8NRXwedZ/E5HE6aPxdQ63myAPHtOlZDcbqW8aOOT7pLD+Kx4Zw64sWuaS1zHCz2OBsQ4HSDcFXFQklf9SXkdRTowlFSpTaXY715O9F75xT/VR/qj4L47Hag8WGNh53PLuxWkWOGH2r1+TPmJ66sv/PtEplnqJOPPmjzYmhv461bio2NNwLu85xzne0q8iyxNK5ZNx7GzU08TV72tt8c3gERF4WQiIgCysDwGXEqplFBoB8Kea1xBByn7x1Ade21rDMMnrZ20lGzPmdxnkHeoGcr5HDVs5SvQOReRsOF0wgi8N7jnzTu480trFx5hzDk9qs0aX6maDlLlBJOjTeXW/b5/LpPB8JipIIqaBmZDE0Ma3qHKTykm5J5SSsxEVw5sIiIAiIgCIiAIiIAiIgCIiAIiIAiIgNEy73KocQJqKdwpK/R+2DbxzW5JmjXzZ2vVrAsuMYvRT0MogroTTyG+a46YZgDbOjeNBGrrFxey9RLGxDDYqiN0U8TJonaCyRoc0+gqOdNTzluzWyrZ39DybNR5jBRdTxvcJhJL8PqX0ZOneZLzQei5zm+0rS8Q3N8Xp+NRsqR51LMHf0vDT+CqyoSWbKb+jyxRlprC/NfPoQCKqWmqGG0lDVxnmfSTD/tVv9p9WqP+Wm/9VHzc9hdVus7y40VIr1LhdZMQ2HDquQnl4PIxnpe4Bo9JWy4ZuR4pUW3zeaFh1l7t+mGxjfB/qCyVGb1ENTlSzQ/VfuX4jUpZmsGc4ho5ypzJTISsxQtdG00tEddXIPCe3/JZrd97V2Lp+TW45Q0jmyzB1dUAgiSpsWNI82IeCNOnTcjnW9gW0DQFZhQUcrymktXKtSqsMPpXr5kRkvknTYbCIKWPNGt8jtMsrvOe7WT+A5LKYRFOakIiIAiIgCIiAIiIAiIgCIiAIiIAiIgCIiAIiIAiIgCIiAIiIAiIgCIiAIiIAiIgCIiAIiID/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data:image/jpeg;base64,/9j/4AAQSkZJRgABAQAAAQABAAD/2wCEAAkGBhIQEA8QEA8UDw8SExIRFA8QEBESEBAQExIVFBcWFRUYGyYeFxslGRISHzAgIycpLCwsFR4xNTAqNScrLCkBCQoKDgwOGQ8PGjUkHiUrLSosMCwrKSwsLy8sKTQ1NSwsLCw1KSwsKSw0NSwqLSwsKS0pLCkpLCwsNS0qLDQsLP/AABEIAOEA4QMBIgACEQEDEQH/xAAcAAEAAQUBAQAAAAAAAAAAAAAABQIDBAYHCAH/xABNEAABAwIBBQoJCQYEBwEAAAABAAIDBBEFBhIhMXEHExQyQVFTYbGyIjM0UoGCkZLRFRZCVGJyobPBIyRzg6KjQ2OT4XSUtMLD0vA1/8QAGwEBAAIDAQEAAAAAAAAAAAAAAAMEAgUGAQf/xAA6EQACAQEDBwsDAwMFAAAAAAAAAQIDBBESITEyQVFxsQUTMzRhcoGRocHRIlLwQrLhVMLSFCNigqL/2gAMAwEAAhEDEQA/AO4oiIAiIgCIiAIiIAiIgIrKfKSHD6WWqnJzIxoa22fI86GsaOclcbxDK3FK4l76p1BC7i0tNYOa37cpGcT/APWC2LdsmLqjCIDpidJPMRyF8bAG3HruWsLX2u0SptRib3kqw066dSplSd1xYpp6+DwoMWqmu/zpBO07RICuh5Abpb6mUUNexsNbYmOSO+81TQLnNvxXgC+bt5rLQ1G43MYhBVM0S080UjHDXx2gjYRotyqCz2qbmoyypl238mUVSdSkrmsvYekEXKcrd1WaSV1LhQYMzRNWyDPYxxHEibqc4X1m40auVama7Ei7POM1Wf1ECO/8MeDb0LYVLRTpu6TNFQsNevHFCOTy4noJFxrA91Sso3sbiRbVUjnBhq42Bk0JcbZ0jRoc3TpsL6OXUuxxyBzQ5pDmuAIcNIIIuCFLCcZq+LK1WlOlLBNXMqREWRGEREAREQBERAEREAREQBERAEREAREQBQ+VWVMGG0zqmodZo8FjG6ZJpCDmsYOUmx2AEnQFMLiO6LiRq8YdCTeDD2MDWfRNRK0PL7ctmlo6rFYVJqEXJ6iahRdapGnHWWq/L7Fqx2eyZuGQnS2GNjJZSDq3x7xr2W16lTQ5b4vSOzzVDEYhxqeeNkbyPsSMFwdtx1LGRaf/AFtW+/0OsXI9mwYbnftvy/HoZmXmVMOJSYLUwE2vUskjd4yGUMZdjxz9fKNIWGtcqqIR4hTvaLCXOcbeeGuDj+IPtWxpa5qbjJa17sclUnRjUpvVL2QUTlSf3WTazvhSyiMq/JJNrO+FDQ6WO9cS5burVO6+Bl4RRiKCNgFjmgnrcRcrMVEPFb90dirUcm3Jtk9KKhBRWZIsV1OJIpGHU5rhs0aD7Vt+4dlxv0Iw2d37aBl4CdG+U40Zo5yzQNluYrVZNR2HsWmYPLJE2Cop3ZlRC8yRu6wSC084IuCOtbGwzwp37UaLlezutOODPhk99zWT1Z6zRQmR2VMeJUkVVFozrtkj5YpW6HMPp0jnBBU2tocuEREAREQBERAEREAREQBERAEREARYuJYnFTROmqJWQwstnSSODWi5sNJ5SSBblutBqN3WiDiIaWsqWD/GigaI3fdz3h3tAXjdx6k3mOkLgeUAtjWMDkz4D6TAxdWyW3RqHETmQSlk9rmmnbvc4trs29nW+ySuVZRf/t4x96m/6dir2voZfms2HJfW4ePBlCIi0J3BEYn5XQ7Ze6pdRGJ+V0O2XuqXU1TRhu92U7P0lXvL9kQojKvySTazvhS6icqfJJfU77UodLHeuJ7burVO6+BJw8VuwdirVEXFbsHYq1E85ajmRS/Udh7Fp+EeJb63aVuD9R2HsWnYR4lvrdpVyz6Et69yjW61Duy4xNnyDytOFVoe9x4DUlsc7foxPvZs3o0g9ROuwXolrgQCDcHSCNRC8syRhwLSLgixXVdxfLEvjOF1DrzU7b07j/iUosA3rLNWy3MVsqNTErmc7ypZOanzkdF+j/k6kiIrBpwiIgCIiAIiIAiIgCIiAIi+PNgdiA4PlnjRxWvmDiTQUbzFFF9CWduh8jhy2IIHVq1m9kC2gaBzDUozJ03hcTrdNOTt31ylFobVUc6jv1Hb8mUI0rPFrO1ezCxHDBKA5rjFOzwo54yWyRvGohw0rDwrFJaqrrZ6gATvEAksLAvjj3om3JfMv6VMqGw3RWVo/hH05v8AuvadRulODzXX+qMbRQgrTSrLPe0+36WTKIiqm0IjE/K6HbL3VLqIxPyuh2y91S6mqaMN3uynZ+kq95fsiFE5U+SS+p32qWUTlT5JL6n5jUodLHeuJ7burVO6+BKRcVuwdiqVMfFbsHYqlCy0sxS/Udh7Fp+E+Jb63aVuD9R2HsWn4T4lnrd4q7Z9CW9e5Rq9Zh3ZcYmWsvAKsw4jhkzeMKqOPa2a8bh7HFYiro/K8O/46k/OarNLTRDyir7NP81nqJERbE4sIiIAiIgCIiAIiIAiIgCpk4p2HsVSpl4rth7EB5uya8R/Nm/NcpVRWTXiP5s35rlKrnq/SS3s7+xdXp91cAobDvLa3ZF3QplQ+HeW1uyLuhKWjPd7oxtOnS739kiYREUJcIjE/K6HbL3VLqIxPyuh2y91S6mqaMN3uynZ+kq95fsiFFZU+STep+Y1SqicqfJJfU/MalDpY71xPbd1ap3XwJSPUNg7FUqWahsHYqlCy0sxS/Udh7Fp+E+JZ63eK3CTUdh7Fp+FeJZ6e8Vds+hLevcpVesw7suMTLSKZrKihe9waxlXTvc5xsGsZIHOJPMACUJtpOgJhuG8JIkkFqdp8Fmoykcp+yp4yUPreZENtXOQ5mOlLN8vsR07Ft2eWVzm4XSNliFwKuqLmRuP2YxZxG0hRR3R8bOnOom9QhlI/F6jGtAAAFgNAA1AL6oZW6o3kyEFPkWgl9bbfkbVknuuzOq4qLEooY3TWEdRTucI843DWvY8ki5Fgb6yNC6ovKE8YqH1D3fSfmtN+KI9AI5tS7vuVZbGvpTDO799prRy3teVtvBlA5jy9YPUtpTniVzznO2mzc1dOOi77vB++c3hERSlMIiIAiIgCIiAKmXiu2HsVSpl4rth7EB5uya8R/Nm/NcpVRWTXiP5s35rlKrnq/SS3s7+xdXp91cAofD/AC2s2Q9wKYUPh/ltZsh7gSloz3e6MLTp0e9/ZImERFCXSHxPyuh2y91TCiMT8rodsvdUupqmjDd7sp2fpKveX7IhROVR/dJdrO+FLKIyq8kk2s74Sh0sd64ntu6tU7r4ErHqGwdiqVMeobB2KpQstLMUyajsPYtQwrxLPT3itvk4rth7FqGFeJZ6e8Vds+hLevco1esw7suMSueIyPigGjfHeEeaNuly2yOMNAa0Wa0AADUAFruFi9Y3qiefxAWyLC0vRj2XmVmWKdSbz33eCXy2wrVXNmRyP81rnewEq6ozKOXNpZesBvvEBQU44ppdpPXnzdKU9ib9CDw5lomX1kZ3tN/1WfhWMyUFVDXQaXR+DLHyTU5Iz2HrsAR1gcyx2NsAOYAL6tkptSxIpSssZ2dUZbEvFLOemsIxWOqgiqIXZ8UrA9ruo8h5iNRHOFlrhu5FldwOp+T5nfutS4ugcTohqDrZsfydducruS2MWpK9HG1acqU3CWdBERekYREQBERAFS8XBHUVUo/G8oKeijE1XO2CIuDA997F5BIaLazZrj6CgPNcNdPRvmpH0x32GWTPa6QNIz3Fw0W0ixBBB0ghX/nHL9U/vN+C2/dTxbCq5jaukr4eHwi2b4Q4VFyxkkWzhpLSecjluOfR4nGQDngdR1hUa1CN+LDffv8Ak6CwWrHDBOq4tZtC67xXuSPzjm+qf3h8FiQYnKyaabg999DBm743wc0W18qt/KEfSBPlCLpAolTSvuhn3/Jflgk03aMzvWWGy7Z2mf8AOOb6r/eHwT5xzfVf7w+CwPlCPpAnyhF0gXnNR+zj8meNf1HrT+C7U4nK+WCXg9t6zvB3xpzs4W120LK+cc31X+8PgsHh8fSN9qcPj6RvtXrpp3Jwzb/kwjgi21aM+V5YbLthnfOOb6r/AHh8Fi4pics8TouD5mdmnO3xptYg6tHMrfD4+kb7U4fH0jfakaai01Dj8ieCpFwlaMjyPLD4MxmUMwAHBRoAHjR8FV845vqo/wBUfBYPD4+kb7U4fH0jfavOaj9nH5MsUf6j1p/BmuyhmII4LrBHjR8FG4Y6zd6Is9msHlBN7j2q7w+PpG+1Y1ZUMNnskaJG6tPGHmlSQhkwqN1+8iqVI05KsquJrU3HM891yWXIn4XayTwrywfwXd4LZFquA1TZKprh0LwRzG40LalStSakk9hesM4zjOUXenJ8EFC5UO8CFnnTNv1hoJ+Cmlr+UD7z07L8Vr3kbfBHYVhZ1/uLx4Gdty0sO1pebRZXxEVsmMXEyBE8uuM3wgRocHA6CDyG69PZOGY0dJwk3qN4h30m1zLvbc/V9q6875PYcKnEsNpnaWvqA9w13ZC0ykHqOZpXplXqCugcjytNStFy1JL3CIinNUEREAREQBc23dh+5UF9XyjB+TOukrnW7pDfDoJOSGtp5TsIfH/5AvHmMoZJI0HgrOjb7rU4Kzo2+61XUXNYmfRMEdha4Izo2+634JwRnRt91vwV1ExPaMEdha4Izo2+634JwRnRt9xvwV1ExPaMEdhZ4HH0bPcb8E4HH0bPcb8FeRMT2jBHYWeBx9Gz3G/BOBx9Gz3G/BXkTE9owR2FngcfRs9xvwTgcfRs9xvwV5ExPaObhsLPA4+jZ7jfgnA4+jZ7jfgryJie0c3DYW2QNabtY1p5w0A/griIvG7zJJLMFrWJnOrHHzImt9JJP6rZVqjnZ1RVO/zMz3BZWrMssn2e5TtWWVOP/K/yT/guIiKwTm2bkFBvuMGQgEU1M9wPK2SUhgI9XfB6V3lch3BqO8mKVHIXQU7dsbXud32Lry2VNXRRwtrnjrzl2sIiLMrBERAEREAWobrdBv2DV4tcsjEwtzxOEl/6Vt6x8RomzwzQvALJY3xuBFwWvaWkEbCgOCUk2fHG8fSa0+0K6ozJ8OZEYX+Mp5JKd/3o3kKTXN1I4ZuPafQrPU52lGe1IIiLAnCIiAIiIAiIgCIiAIiIAiIgC0+gNw9/nyPd7T/stjxmq3qCV/Lm5o+87wR2qBpYs1jG8wF9vKrtnV0G9r4FGp9Voivti35u5cGXF9XxW6h+ax7uZpP4KVK8mlLDFyeo7LuF0mbhbpbaZ6meS/OGu3sdy3oXRFq+5hQ7zg+HstYmESEfalJkd+LytoW1Pn7d+VhERDwIiIAiIgCIiA4Zlxhho8Zn0Whr2NqGHRbfoxmyNHXqd6wWIui7ruTLqqh3+Ft6qjdv8VtbmC2+s9LRe3KWBczoqts0bJG8V4B2c49q1Fup3SU1rOr5FtGKm6LzrKtz/niX0RFrzfBERAEREAREQBERAEREARFRNMGNc9xs1oJJ6gmc8bSV7IPKKbPkhgGoftX7BoaO1WFj0zi8vndodKb25mDQ0exX1ssOFKOziULNfK+q/wBTv8NXpl3sLExZ37GSwuSM0AayXG36rLX2mp99qaCK198q6ZpHON8F1nTV8keW2WCzzfZxPTWFUu9QQRDVHFGz3WAfospEWyOHCIiAIiIAiIgCIiALguVeT/yTXujDbUFW4yU7reBFMePD1c46iOYrvShsrMlocSpZKacaD4TJABnwygHNkZzEXO0EjlUdSmqkXFk9nryoVFUjqONIsNompp5KCsGbVRcV30aiLTmyM57gH2HmKzFz9Sm6csMju6FeFeCnDN+ZAiIsCcIiIAiIgCIiAIiIAtdx6s31/B2nwG2dKRynkYs3G8W3sb3HpneNA8wecf0URTU+Y217k6XOOtzjrJVyhTw/W/D5NfXlz8uZjorS/wAfHX2by6iIpi0FN7n+H8IxmgZyQ75VO2Mbmt/qc1Qq6PuE4PnOrsQcNbhSREj6DM17y08oLiwbWdSnoRvleajlergoYPufD8R11ERXjkwiIgCIiAIiIAiIgCIiA1fL3IaPFIA2+9VUV3QVIHhRu0XBtrabaRsOsLitPiMkUz6OtZvFXGc1wNs155CDq0jSOQ8nMvSS0jdN3OWYpDvkYayuiB3uQ6BI3XvUh808h5D1XBhrUY1Vcy3ZbXUs0sUM2tan+bTnCLVaPFKinc+GZjnmJxZJC/RPC4cnWFO0OMRTcR4zvMd4Lx6PgtNVs86fajsLPbqVdLU3qftt8DNREVcvBERAERYtbicUIvJIGnzdbjsaNK9UXJ3IwnOMFik7l2mUonFccEZ3qICSfm+jH1uP6LAqsXmn0RgwRHW4+NcOrzVZgp2sFmjaTrJ5yVchQUcs/L5+ClKtOvkpZI/dr/6r3fhefIKfNu5xz5HaXPOsn4K6iKZu/KyanTjTjhisgREXhIWqkuIayMZ0srmxRtGt0jyGgD0lekskcn20FFTUjbHeowHOAtnynS91utxcfSuU7jeS/Cqp2IytO8UxMdPfVJOQQ945w0G2084XblsKUMMTjOUbTz9bJmWRfP5qCIilNeEREAREQBERAEREAREQBERAc83Udzk1reGUbQ3EIhxdAFVGP8Nx1Z3MTs6xxMRslBzmZr2ktc0gtkjeDYg8oIIXq9cy3T9zN1QXV9A0cLAvNANAqmgaxzSAD0qKpDFlWcvWO1Ki8NRXwedZ/E5HE6aPxdQ63myAPHtOlZDcbqW8aOOT7pLD+Kx4Zw64sWuaS1zHCz2OBsQ4HSDcFXFQklf9SXkdRTowlFSpTaXY715O9F75xT/VR/qj4L47Hag8WGNh53PLuxWkWOGH2r1+TPmJ66sv/PtEplnqJOPPmjzYmhv461bio2NNwLu85xzne0q8iyxNK5ZNx7GzU08TV72tt8c3gERF4WQiIgCysDwGXEqplFBoB8Kea1xBByn7x1Ade21rDMMnrZ20lGzPmdxnkHeoGcr5HDVs5SvQOReRsOF0wgi8N7jnzTu480trFx5hzDk9qs0aX6maDlLlBJOjTeXW/b5/LpPB8JipIIqaBmZDE0Ma3qHKTykm5J5SSsxEVw5sIiIAiIgCIiAIiIAiIgCIiAIiIAiIgNEy73KocQJqKdwpK/R+2DbxzW5JmjXzZ2vVrAsuMYvRT0MogroTTyG+a46YZgDbOjeNBGrrFxey9RLGxDDYqiN0U8TJonaCyRoc0+gqOdNTzluzWyrZ39DybNR5jBRdTxvcJhJL8PqX0ZOneZLzQei5zm+0rS8Q3N8Xp+NRsqR51LMHf0vDT+CqyoSWbKb+jyxRlprC/NfPoQCKqWmqGG0lDVxnmfSTD/tVv9p9WqP+Wm/9VHzc9hdVus7y40VIr1LhdZMQ2HDquQnl4PIxnpe4Bo9JWy4ZuR4pUW3zeaFh1l7t+mGxjfB/qCyVGb1ENTlSzQ/VfuX4jUpZmsGc4ho5ypzJTISsxQtdG00tEddXIPCe3/JZrd97V2Lp+TW45Q0jmyzB1dUAgiSpsWNI82IeCNOnTcjnW9gW0DQFZhQUcrymktXKtSqsMPpXr5kRkvknTYbCIKWPNGt8jtMsrvOe7WT+A5LKYRFOakIiIAiIgCIiAIiIAiIgCIiAIiIAiIgCIiAIiIAiIgCIiAIiIAiIgCIiAIiIAiIgCIiAIiID/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הסבר ענן 13"/>
          <p:cNvSpPr/>
          <p:nvPr/>
        </p:nvSpPr>
        <p:spPr>
          <a:xfrm>
            <a:off x="933812" y="5068019"/>
            <a:ext cx="6135674" cy="1584176"/>
          </a:xfrm>
          <a:prstGeom prst="cloudCallout">
            <a:avLst>
              <a:gd name="adj1" fmla="val 47240"/>
              <a:gd name="adj2" fmla="val -46043"/>
            </a:avLst>
          </a:prstGeom>
          <a:solidFill>
            <a:schemeClr val="accent4">
              <a:lumMod val="40000"/>
              <a:lumOff val="60000"/>
            </a:scheme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לְמה אנחנו צריכים לשים לב? </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כמה זמן יידרש לנו כדי ללמוד את הכלי?</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מהם התנאים הנדרשים כדי שהלמידה תהיה יעילה?</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מה עשוי להיות לנו קשה? איך נתמודד עם הקושי?</a:t>
            </a:r>
          </a:p>
          <a:p>
            <a:pPr marL="171450" indent="-171450" algn="r" rtl="1">
              <a:buFont typeface="Arial" pitchFamily="34" charset="0"/>
              <a:buChar char="•"/>
            </a:pPr>
            <a:r>
              <a:rPr lang="he-IL" sz="1100" dirty="0">
                <a:solidFill>
                  <a:srgbClr val="C00000"/>
                </a:solidFill>
                <a:latin typeface="Guttman Yad-Brush" pitchFamily="2" charset="-79"/>
                <a:cs typeface="Guttman Yad-Brush" pitchFamily="2" charset="-79"/>
              </a:rPr>
              <a:t> מי/מה יכול לסייע לנו?  </a:t>
            </a:r>
          </a:p>
        </p:txBody>
      </p:sp>
      <p:pic>
        <p:nvPicPr>
          <p:cNvPr id="16" name="Picture 16" descr="https://encrypted-tbn3.gstatic.com/images?q=tbn:ANd9GcT6HpLP5KxnFfDNHlu4O7PXW3_GPkF41Z7oMRo0OW11gQlOu9qOy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293096"/>
            <a:ext cx="616682"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25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2775" y="214510"/>
            <a:ext cx="5831433" cy="449263"/>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 </a:t>
            </a:r>
            <a:r>
              <a:rPr lang="he-IL" sz="1600" b="1" dirty="0" smtClean="0">
                <a:solidFill>
                  <a:schemeClr val="accent1">
                    <a:lumMod val="50000"/>
                  </a:schemeClr>
                </a:solidFill>
                <a:latin typeface="Guttman Yad-Brush" pitchFamily="2" charset="-79"/>
                <a:ea typeface="Tahoma" pitchFamily="34" charset="0"/>
                <a:cs typeface="Guttman Yad-Brush" pitchFamily="2" charset="-79"/>
              </a:rPr>
              <a:t>(המשך) </a:t>
            </a:r>
            <a:r>
              <a:rPr lang="he-IL" sz="2000" b="1" dirty="0" smtClean="0">
                <a:solidFill>
                  <a:schemeClr val="accent1">
                    <a:lumMod val="50000"/>
                  </a:schemeClr>
                </a:solidFill>
                <a:latin typeface="Guttman Yad-Brush" pitchFamily="2" charset="-79"/>
                <a:ea typeface="Tahoma" pitchFamily="34" charset="0"/>
                <a:cs typeface="Guttman Yad-Brush" pitchFamily="2" charset="-79"/>
              </a:rPr>
              <a:t>מערכות יחסים בין הדמויות- 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sp>
        <p:nvSpPr>
          <p:cNvPr id="3" name="מציין מיקום תוכן 2"/>
          <p:cNvSpPr>
            <a:spLocks noGrp="1"/>
          </p:cNvSpPr>
          <p:nvPr>
            <p:ph idx="1"/>
          </p:nvPr>
        </p:nvSpPr>
        <p:spPr>
          <a:xfrm>
            <a:off x="0" y="836711"/>
            <a:ext cx="8028383" cy="5976665"/>
          </a:xfrm>
          <a:solidFill>
            <a:schemeClr val="accent4">
              <a:lumMod val="20000"/>
              <a:lumOff val="80000"/>
            </a:schemeClr>
          </a:solidFill>
        </p:spPr>
        <p:txBody>
          <a:bodyPr>
            <a:noAutofit/>
          </a:bodyPr>
          <a:lstStyle/>
          <a:p>
            <a:pPr algn="r" rtl="1"/>
            <a:r>
              <a:rPr lang="he-IL" sz="1800" b="1" dirty="0" smtClean="0">
                <a:effectLst>
                  <a:glow rad="63500">
                    <a:schemeClr val="accent3">
                      <a:satMod val="175000"/>
                      <a:alpha val="40000"/>
                    </a:schemeClr>
                  </a:glow>
                </a:effectLst>
              </a:rPr>
              <a:t>צעד שלישי- עכשיו בונים ...באמצעות </a:t>
            </a:r>
            <a:r>
              <a:rPr lang="en-US" sz="1800" b="1" dirty="0" smtClean="0">
                <a:effectLst>
                  <a:glow rad="63500">
                    <a:schemeClr val="accent3">
                      <a:satMod val="175000"/>
                      <a:alpha val="40000"/>
                    </a:schemeClr>
                  </a:glow>
                </a:effectLst>
              </a:rPr>
              <a:t>spider </a:t>
            </a:r>
            <a:r>
              <a:rPr lang="en-US" sz="1800" b="1" dirty="0">
                <a:effectLst>
                  <a:glow rad="63500">
                    <a:schemeClr val="accent3">
                      <a:satMod val="175000"/>
                      <a:alpha val="40000"/>
                    </a:schemeClr>
                  </a:glow>
                </a:effectLst>
              </a:rPr>
              <a:t>scribe</a:t>
            </a:r>
            <a:endParaRPr lang="he-IL" sz="1800" b="1" dirty="0">
              <a:effectLst>
                <a:glow rad="63500">
                  <a:schemeClr val="accent3">
                    <a:satMod val="175000"/>
                    <a:alpha val="40000"/>
                  </a:schemeClr>
                </a:glow>
              </a:effectLst>
            </a:endParaRPr>
          </a:p>
          <a:p>
            <a:pPr marL="0" indent="0" algn="r" rtl="1">
              <a:buNone/>
            </a:pPr>
            <a:r>
              <a:rPr lang="he-IL" sz="1600" dirty="0" smtClean="0"/>
              <a:t>בנו מפה שתשקף את מערכת היחסים בה בחרתם לעסוק. </a:t>
            </a:r>
          </a:p>
          <a:p>
            <a:pPr marL="0" indent="0" algn="r" rtl="1">
              <a:buNone/>
            </a:pPr>
            <a:r>
              <a:rPr lang="he-IL" sz="1600" b="1" dirty="0" smtClean="0"/>
              <a:t>תבנית המפה מוצגת בשקופית הבאה. </a:t>
            </a:r>
          </a:p>
          <a:p>
            <a:pPr marL="0" indent="0" algn="r" rtl="1">
              <a:buNone/>
            </a:pPr>
            <a:r>
              <a:rPr lang="he-IL" sz="1400" b="1" dirty="0" smtClean="0">
                <a:solidFill>
                  <a:srgbClr val="C00000"/>
                </a:solidFill>
              </a:rPr>
              <a:t>*</a:t>
            </a:r>
            <a:r>
              <a:rPr lang="he-IL" sz="1400" b="1" dirty="0">
                <a:solidFill>
                  <a:srgbClr val="C00000"/>
                </a:solidFill>
              </a:rPr>
              <a:t>התבנית המוצגת היא בגדר הצעה בלבד. ניתן לבנות מפה שתשקף את מערכות יחסים בכל צורה שתבחרו.  </a:t>
            </a:r>
            <a:endParaRPr lang="he-IL" sz="1400" b="1" dirty="0" smtClean="0">
              <a:solidFill>
                <a:srgbClr val="C00000"/>
              </a:solidFill>
            </a:endParaRPr>
          </a:p>
          <a:p>
            <a:pPr marL="0" indent="0" algn="r" rtl="1">
              <a:buNone/>
            </a:pPr>
            <a:r>
              <a:rPr lang="he-IL" sz="1600" dirty="0"/>
              <a:t>להלן שלבי הבניה</a:t>
            </a:r>
            <a:r>
              <a:rPr lang="he-IL" sz="1600" dirty="0" smtClean="0"/>
              <a:t>:</a:t>
            </a:r>
          </a:p>
          <a:p>
            <a:pPr algn="r" rtl="1">
              <a:buAutoNum type="arabicPeriod"/>
            </a:pPr>
            <a:r>
              <a:rPr lang="he-IL" sz="1600" dirty="0" smtClean="0"/>
              <a:t>הציגו </a:t>
            </a:r>
            <a:r>
              <a:rPr lang="he-IL" sz="1600" u="sng" dirty="0" smtClean="0"/>
              <a:t>הנמקה מעמיקה ומהותית לבחירת הדמויות</a:t>
            </a:r>
            <a:r>
              <a:rPr lang="he-IL" sz="1600" dirty="0" smtClean="0"/>
              <a:t>.</a:t>
            </a:r>
          </a:p>
          <a:p>
            <a:pPr algn="r" rtl="1">
              <a:buAutoNum type="arabicPeriod"/>
            </a:pPr>
            <a:r>
              <a:rPr lang="he-IL" sz="1600" dirty="0" smtClean="0"/>
              <a:t>הציגו </a:t>
            </a:r>
            <a:r>
              <a:rPr lang="he-IL" sz="1600" u="sng" dirty="0" smtClean="0"/>
              <a:t>שלושה מאפייני דמות</a:t>
            </a:r>
            <a:r>
              <a:rPr lang="he-IL" sz="1600" dirty="0" smtClean="0"/>
              <a:t> לכל אחת מהדמויות </a:t>
            </a:r>
            <a:r>
              <a:rPr lang="he-IL" sz="1400" b="1" dirty="0" smtClean="0"/>
              <a:t>(</a:t>
            </a:r>
            <a:r>
              <a:rPr lang="he-IL" sz="1400" dirty="0" smtClean="0"/>
              <a:t>הכוונה לדרכי האפיון העקיף כדוגמת מראה חיצוני, התנהגות, מחשבות, רגשות, התנהגות, יחסיה עם אחרים ועוד...).</a:t>
            </a:r>
            <a:endParaRPr lang="he-IL" sz="1400" b="1" dirty="0" smtClean="0"/>
          </a:p>
          <a:p>
            <a:pPr marL="0" indent="0" algn="r" rtl="1">
              <a:buNone/>
            </a:pPr>
            <a:endParaRPr lang="he-IL" sz="1400" b="1" dirty="0" smtClean="0">
              <a:solidFill>
                <a:srgbClr val="C00000"/>
              </a:solidFill>
            </a:endParaRPr>
          </a:p>
          <a:p>
            <a:pPr marL="0" indent="0" algn="r" rtl="1">
              <a:buNone/>
            </a:pPr>
            <a:r>
              <a:rPr lang="he-IL" sz="1400" b="1" dirty="0" smtClean="0">
                <a:solidFill>
                  <a:srgbClr val="C00000"/>
                </a:solidFill>
              </a:rPr>
              <a:t>רגע בודקים</a:t>
            </a:r>
            <a:r>
              <a:rPr lang="he-IL" sz="1400" dirty="0" smtClean="0">
                <a:solidFill>
                  <a:srgbClr val="C00000"/>
                </a:solidFill>
              </a:rPr>
              <a:t>...</a:t>
            </a:r>
          </a:p>
          <a:p>
            <a:pPr marL="0" indent="0" algn="r" rtl="1">
              <a:buNone/>
            </a:pPr>
            <a:r>
              <a:rPr lang="he-IL" sz="1400" b="1" dirty="0" smtClean="0">
                <a:solidFill>
                  <a:srgbClr val="C00000"/>
                </a:solidFill>
              </a:rPr>
              <a:t>זהו זמן פגישה עם המורה כדי לבדוק את המפה הנבנית. חשוב לנהל דיון ולשמוע את כולכם בהתייחס למה שכבר נכתב ולהמשך השלבים. </a:t>
            </a:r>
            <a:endParaRPr lang="he-IL" sz="1400" b="1" dirty="0" smtClean="0"/>
          </a:p>
          <a:p>
            <a:pPr algn="r" rtl="1">
              <a:buAutoNum type="arabicPeriod" startAt="3"/>
            </a:pPr>
            <a:r>
              <a:rPr lang="he-IL" sz="1600" dirty="0" smtClean="0"/>
              <a:t>תארו את </a:t>
            </a:r>
            <a:r>
              <a:rPr lang="he-IL" sz="1600" u="sng" dirty="0" smtClean="0"/>
              <a:t>מערכת היחסים</a:t>
            </a:r>
            <a:r>
              <a:rPr lang="he-IL" sz="1600" dirty="0" smtClean="0"/>
              <a:t>, וקבעו אם היא </a:t>
            </a:r>
            <a:r>
              <a:rPr lang="he-IL" sz="1600" u="sng" dirty="0" smtClean="0"/>
              <a:t>סטאטית או משתנה</a:t>
            </a:r>
            <a:r>
              <a:rPr lang="he-IL" sz="1600" dirty="0" smtClean="0"/>
              <a:t>. כולל הנמקה והדגמה.</a:t>
            </a:r>
          </a:p>
          <a:p>
            <a:pPr algn="r" rtl="1">
              <a:buAutoNum type="arabicPeriod" startAt="3"/>
            </a:pPr>
            <a:r>
              <a:rPr lang="he-IL" sz="1600" dirty="0" smtClean="0"/>
              <a:t>הציגו </a:t>
            </a:r>
            <a:r>
              <a:rPr lang="he-IL" sz="1600" u="sng" dirty="0" smtClean="0"/>
              <a:t>אמצעי עיצוב אחד</a:t>
            </a:r>
            <a:r>
              <a:rPr lang="he-IL" sz="1600" dirty="0" smtClean="0"/>
              <a:t> המאפיין את מערכת היחסים בין הדמויות. הסבירו את הבחירה והדגימו.</a:t>
            </a:r>
          </a:p>
          <a:p>
            <a:pPr algn="r" rtl="1">
              <a:buAutoNum type="arabicPeriod" startAt="3"/>
            </a:pPr>
            <a:r>
              <a:rPr lang="he-IL" sz="1600" dirty="0" smtClean="0"/>
              <a:t>בחרו </a:t>
            </a:r>
            <a:r>
              <a:rPr lang="he-IL" sz="1600" u="sng" dirty="0" smtClean="0"/>
              <a:t>מערכת יחסים נוספת</a:t>
            </a:r>
            <a:r>
              <a:rPr lang="he-IL" sz="1600" dirty="0" smtClean="0"/>
              <a:t> של אחת הדמויות עם דמות נוספת, והציגו את תרומתה להארת הדמות שנבחרה.</a:t>
            </a:r>
          </a:p>
          <a:p>
            <a:pPr algn="r" rtl="1">
              <a:buFont typeface="Arial" pitchFamily="34" charset="0"/>
              <a:buAutoNum type="arabicPeriod" startAt="3"/>
            </a:pPr>
            <a:r>
              <a:rPr lang="he-IL" sz="1400" dirty="0"/>
              <a:t>*סעיף רשות </a:t>
            </a:r>
            <a:r>
              <a:rPr lang="he-IL" sz="1600" dirty="0" smtClean="0"/>
              <a:t>– ניתן להוסיף </a:t>
            </a:r>
            <a:r>
              <a:rPr lang="he-IL" sz="1600" u="sng" dirty="0" smtClean="0"/>
              <a:t>משהו משלכם</a:t>
            </a:r>
            <a:r>
              <a:rPr lang="he-IL" sz="1600" dirty="0" smtClean="0"/>
              <a:t>, כלומר העמקה </a:t>
            </a:r>
            <a:r>
              <a:rPr lang="he-IL" sz="1600" dirty="0"/>
              <a:t>נוספת בהתייחס למערכות היחסים כדוגמת תמונה, שיר, מקור ידע נוסף, תחום ידע משיק </a:t>
            </a:r>
            <a:r>
              <a:rPr lang="he-IL" sz="1600" dirty="0" smtClean="0"/>
              <a:t>וכד'</a:t>
            </a:r>
            <a:endParaRPr lang="he-IL" sz="1600" b="1" dirty="0">
              <a:solidFill>
                <a:srgbClr val="C00000"/>
              </a:solidFill>
            </a:endParaRPr>
          </a:p>
          <a:p>
            <a:pPr algn="r" rtl="1">
              <a:buFont typeface="Arial" pitchFamily="34" charset="0"/>
              <a:buAutoNum type="arabicPeriod" startAt="3"/>
            </a:pPr>
            <a:endParaRPr lang="he-IL" sz="1600" b="1" dirty="0" smtClean="0">
              <a:solidFill>
                <a:srgbClr val="C00000"/>
              </a:solidFill>
            </a:endParaRPr>
          </a:p>
          <a:p>
            <a:pPr marL="0" indent="0" algn="r" rtl="1">
              <a:buNone/>
            </a:pPr>
            <a:r>
              <a:rPr lang="he-IL" sz="1600" b="1" dirty="0" smtClean="0">
                <a:solidFill>
                  <a:srgbClr val="C00000"/>
                </a:solidFill>
              </a:rPr>
              <a:t>רגע</a:t>
            </a:r>
            <a:r>
              <a:rPr lang="he-IL" sz="1600" dirty="0" smtClean="0">
                <a:solidFill>
                  <a:srgbClr val="C00000"/>
                </a:solidFill>
              </a:rPr>
              <a:t>...</a:t>
            </a:r>
            <a:r>
              <a:rPr lang="he-IL" sz="1600" dirty="0"/>
              <a:t> </a:t>
            </a:r>
            <a:endParaRPr lang="he-IL" sz="1600" dirty="0" smtClean="0">
              <a:solidFill>
                <a:srgbClr val="C00000"/>
              </a:solidFill>
            </a:endParaRPr>
          </a:p>
          <a:p>
            <a:pPr marL="0" indent="0" algn="r" rtl="1">
              <a:buNone/>
            </a:pPr>
            <a:r>
              <a:rPr lang="he-IL" sz="1400" dirty="0" smtClean="0">
                <a:solidFill>
                  <a:srgbClr val="C00000"/>
                </a:solidFill>
              </a:rPr>
              <a:t>מטרתה של עצירה זו היא לבחון את המפה בשלמותה, לפני שלב המסקנה, ולקראת ההצגה בכתה. </a:t>
            </a:r>
            <a:endParaRPr lang="he-IL" sz="1400" dirty="0" smtClean="0"/>
          </a:p>
        </p:txBody>
      </p:sp>
      <p:sp>
        <p:nvSpPr>
          <p:cNvPr id="4" name="AutoShape 2"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log.tapuz.co.il/danz/images/1909247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232843"/>
            <a:ext cx="792088" cy="6213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encrypted-tbn3.gstatic.com/images?q=tbn:ANd9GcT6HpLP5KxnFfDNHlu4O7PXW3_GPkF41Z7oMRo0OW11gQlOu9qOy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4092" y="3140968"/>
            <a:ext cx="432048" cy="430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s://encrypted-tbn3.gstatic.com/images?q=tbn:ANd9GcT6HpLP5KxnFfDNHlu4O7PXW3_GPkF41Z7oMRo0OW11gQlOu9qOy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3596" y="5877272"/>
            <a:ext cx="432048" cy="432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citizenship.cet.ac.il/Thumbnail.ashx?CacheMe=TRUE&amp;sUrl=ImageViewer.aspx?nFileID=9094&amp;w=115&amp;h=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0616" y="31154"/>
            <a:ext cx="1095375" cy="70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פיצוץ 2 6"/>
          <p:cNvSpPr/>
          <p:nvPr/>
        </p:nvSpPr>
        <p:spPr>
          <a:xfrm>
            <a:off x="460375" y="1772816"/>
            <a:ext cx="7000031" cy="1450603"/>
          </a:xfrm>
          <a:prstGeom prst="irregularSeal2">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p>
          <a:p>
            <a:pPr algn="ctr"/>
            <a:endParaRPr lang="he-IL" dirty="0"/>
          </a:p>
          <a:p>
            <a:pPr algn="ctr"/>
            <a:endParaRPr lang="he-IL" dirty="0" smtClean="0"/>
          </a:p>
          <a:p>
            <a:pPr algn="ctr"/>
            <a:endParaRPr lang="en-US" dirty="0"/>
          </a:p>
        </p:txBody>
      </p:sp>
      <p:sp>
        <p:nvSpPr>
          <p:cNvPr id="3" name="מציין מיקום תוכן 2"/>
          <p:cNvSpPr>
            <a:spLocks noGrp="1"/>
          </p:cNvSpPr>
          <p:nvPr>
            <p:ph idx="1"/>
          </p:nvPr>
        </p:nvSpPr>
        <p:spPr>
          <a:xfrm>
            <a:off x="612774" y="1124744"/>
            <a:ext cx="7081069" cy="4464496"/>
          </a:xfrm>
          <a:solidFill>
            <a:schemeClr val="accent4">
              <a:lumMod val="20000"/>
              <a:lumOff val="80000"/>
            </a:schemeClr>
          </a:solidFill>
        </p:spPr>
        <p:txBody>
          <a:bodyPr>
            <a:noAutofit/>
          </a:bodyPr>
          <a:lstStyle/>
          <a:p>
            <a:pPr algn="r" rtl="1">
              <a:buAutoNum type="arabicPeriod" startAt="4"/>
            </a:pPr>
            <a:endParaRPr lang="he-IL" sz="1600" dirty="0" smtClean="0"/>
          </a:p>
          <a:p>
            <a:pPr algn="r" rtl="1">
              <a:buAutoNum type="arabicPeriod" startAt="7"/>
            </a:pPr>
            <a:r>
              <a:rPr lang="he-IL" sz="1600" dirty="0" smtClean="0"/>
              <a:t>כתיבת </a:t>
            </a:r>
            <a:r>
              <a:rPr lang="he-IL" sz="1600" u="sng" dirty="0" smtClean="0"/>
              <a:t>מסקנה או תובנה בעקבות תיאור מערכת היחסים </a:t>
            </a:r>
            <a:r>
              <a:rPr lang="he-IL" sz="1600" dirty="0" smtClean="0"/>
              <a:t>– 'הקול האישי'.</a:t>
            </a:r>
          </a:p>
          <a:p>
            <a:pPr marL="0" indent="0" algn="ctr" rtl="1">
              <a:buNone/>
            </a:pPr>
            <a:endParaRPr lang="he-IL" sz="1600" dirty="0"/>
          </a:p>
          <a:p>
            <a:pPr marL="0" indent="0" algn="ctr" rtl="1">
              <a:buNone/>
            </a:pPr>
            <a:endParaRPr lang="he-IL" sz="1600" b="1" dirty="0" smtClean="0">
              <a:solidFill>
                <a:srgbClr val="C00000"/>
              </a:solidFill>
            </a:endParaRPr>
          </a:p>
          <a:p>
            <a:pPr marL="0" indent="0" algn="ctr" rtl="1">
              <a:buNone/>
            </a:pPr>
            <a:r>
              <a:rPr lang="he-IL" sz="1400" b="1" dirty="0" smtClean="0">
                <a:solidFill>
                  <a:srgbClr val="C00000"/>
                </a:solidFill>
              </a:rPr>
              <a:t> </a:t>
            </a:r>
          </a:p>
          <a:p>
            <a:pPr marL="0" indent="0" algn="r" rtl="1">
              <a:buNone/>
            </a:pPr>
            <a:r>
              <a:rPr lang="he-IL" sz="1400" b="1" dirty="0">
                <a:solidFill>
                  <a:srgbClr val="C00000"/>
                </a:solidFill>
              </a:rPr>
              <a:t> </a:t>
            </a:r>
            <a:r>
              <a:rPr lang="he-IL" sz="1400" b="1" dirty="0" smtClean="0">
                <a:solidFill>
                  <a:srgbClr val="C00000"/>
                </a:solidFill>
              </a:rPr>
              <a:t>                      במהלך בניית המפה עליכם לשלב </a:t>
            </a:r>
            <a:r>
              <a:rPr lang="he-IL" sz="1400" b="1" dirty="0">
                <a:solidFill>
                  <a:srgbClr val="C00000"/>
                </a:solidFill>
              </a:rPr>
              <a:t>2-3 כלים טכנולוגיים </a:t>
            </a:r>
          </a:p>
          <a:p>
            <a:pPr marL="0" indent="0" algn="r" rtl="1">
              <a:buNone/>
            </a:pPr>
            <a:r>
              <a:rPr lang="he-IL" sz="1400" b="1" dirty="0" smtClean="0">
                <a:solidFill>
                  <a:srgbClr val="C00000"/>
                </a:solidFill>
              </a:rPr>
              <a:t>                       כדוגמת </a:t>
            </a:r>
            <a:r>
              <a:rPr lang="he-IL" sz="1400" b="1" dirty="0">
                <a:solidFill>
                  <a:srgbClr val="C00000"/>
                </a:solidFill>
              </a:rPr>
              <a:t>סרטונים, מפות, תמונות, שירים, </a:t>
            </a:r>
            <a:r>
              <a:rPr lang="he-IL" sz="1400" b="1" dirty="0" smtClean="0">
                <a:solidFill>
                  <a:srgbClr val="C00000"/>
                </a:solidFill>
              </a:rPr>
              <a:t> כיד </a:t>
            </a:r>
            <a:r>
              <a:rPr lang="he-IL" sz="1400" b="1" dirty="0">
                <a:solidFill>
                  <a:srgbClr val="C00000"/>
                </a:solidFill>
              </a:rPr>
              <a:t>הדמיון הטובה.</a:t>
            </a:r>
          </a:p>
          <a:p>
            <a:pPr marL="0" indent="0" algn="ctr" rtl="1">
              <a:buNone/>
            </a:pPr>
            <a:endParaRPr lang="he-IL" sz="1400" b="1" dirty="0">
              <a:solidFill>
                <a:srgbClr val="C00000"/>
              </a:solidFill>
            </a:endParaRPr>
          </a:p>
          <a:p>
            <a:pPr marL="0" indent="0" algn="ctr" rtl="1">
              <a:buNone/>
            </a:pPr>
            <a:endParaRPr lang="he-IL" sz="1400" b="1" dirty="0" smtClean="0">
              <a:solidFill>
                <a:srgbClr val="C00000"/>
              </a:solidFill>
            </a:endParaRPr>
          </a:p>
          <a:p>
            <a:pPr marL="0" indent="0" algn="ctr" rtl="1">
              <a:buNone/>
            </a:pPr>
            <a:endParaRPr lang="he-IL" sz="1400" b="1" dirty="0" smtClean="0">
              <a:solidFill>
                <a:srgbClr val="C00000"/>
              </a:solidFill>
            </a:endParaRPr>
          </a:p>
          <a:p>
            <a:pPr algn="r" rtl="1"/>
            <a:r>
              <a:rPr lang="he-IL" sz="1800" b="1" dirty="0" smtClean="0">
                <a:effectLst>
                  <a:glow rad="63500">
                    <a:schemeClr val="accent3">
                      <a:satMod val="175000"/>
                      <a:alpha val="40000"/>
                    </a:schemeClr>
                  </a:glow>
                </a:effectLst>
              </a:rPr>
              <a:t>צעד רביעי- פרזנטציה...</a:t>
            </a:r>
          </a:p>
          <a:p>
            <a:pPr marL="0" indent="0" algn="r" rtl="1">
              <a:buNone/>
            </a:pPr>
            <a:r>
              <a:rPr lang="he-IL" sz="1600" dirty="0" smtClean="0"/>
              <a:t>הציגו בפני הכיתה את המפה שהכנתם. חשוב לשלב את תלמידי הכיתה בהשתתפות פעילה כדוגמת חידון, דיון בכיתה וכדומה. בשלב זה שיתוף הפעולה זוכה לנקודות... </a:t>
            </a:r>
          </a:p>
          <a:p>
            <a:pPr marL="0" indent="0" algn="r" rtl="1">
              <a:buNone/>
            </a:pPr>
            <a:r>
              <a:rPr lang="he-IL" sz="1600" dirty="0" smtClean="0"/>
              <a:t>(כדאי שלכל אחד יהיה תפקיד).</a:t>
            </a:r>
          </a:p>
        </p:txBody>
      </p:sp>
      <p:sp>
        <p:nvSpPr>
          <p:cNvPr id="4" name="AutoShape 2"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VFBQUFRQXGBYUFxgXFBUWGBcXFBQVFRUYHCYeGBkjGhcVHy8gIycpLCwsFR4xNTAqNSYrLCkBCQoKDgwOFw8PGioeHBwpLCwpKS8sKSwsKSwsKSksLCwsKSwsKSwpLCwsKSkpLCwpLCksLCksLCkpLCwsLCkpLP/AABEIALcBEwMBIgACEQEDEQH/xAAbAAACAwEBAQAAAAAAAAAAAAABAwACBAUGB//EAD8QAAEDAgIHBgQCCAcBAQAAAAEAAhEDIRIxBAVBUWFx8AYTgZGhsSLB0eEychQWQlJikrLxFSMzQ1OCotIH/8QAGgEBAQEBAQEBAAAAAAAAAAAAAAECAwQFBv/EACkRAQEAAgIBBAAEBwAAAAAAAAABAhEDEjETIUFRBCJCYRQyUmJxgZH/2gAMAwEAAhEDEQA/AOyFZUBVgV7NvLpcKwVAVYFXsmlkVUFWlNmhVgqyjKu00sFYKgKIKbTS6iEoynZNCiqyjKvZNCihKMp2NCopKkp2NCihKkq9k0KKEoynY0KiEqSnY0KikqSr2OowhCkqSnY0iikqSnZNAooonZdAhCKinY0CiiiuzTjB6sHrnN09u8Jg0wbwvL2j2dK3h6sHLE3SBvTG1lds9WvErYll71HvVU0040cSy96iKqrLViRDlmFVEVUGoPRxrN3qIqojTiRxLN3qPeqjTiRxLN3qPeoNOJTEs/eqd6iaacSmJZ+9R71DTRiRxLN3iPeIaaMSOJZ+8U7xDTRiUxJGNTvENH4lMSTjUxoaOxKYknGpjTZo7EpiScamJNmjZUlKxKYk2aNxKJWNRXZp4FujkbPJMaxKZpJThpZ6hfI3X1fY1hT2ViMis7dJnYCrl7YvbIG8GTkANsqdrDW21mnu2+yYzSxtaPMhYKbxsJ9D7K+Lj6FdJzZT5YvHjfhtq1WOMwW/lmP6lVmjMOVaPzF4WcHiEcHDyXbD8T9uWXBPhq/wSobtqzycUW6j0jIF5O8O+SyNpkfhJauhoWua1LIteNxsfNd/4jfiuN4GjROydcg95Xc02gCHHx9Fn1h2d0hhPd1XPHEAHyldnRu1rT/qUyw5SPiHpcLdT1rReQGPBPER/VHok5st7S8U8PCVdH0tu1/8p+iQ6rpQzLv5fsvpX6PJzF9x9UupoA3u5zZdZz/s53g/d84Gl6TvPi0fRUdrbSB+15gL31bVc/tHxWWt2fO9bnNj8xi8WXxXif8AHq+8eQQ/WOtvHkF6mr2anZPj91jr9mozaefRW5yYOdwzcH9Z63D+VT9a638PkV0najbx8vuku1GOPl910lwrFmbK3tbV3M9QulousNLe0ObQLmumHBrsJgSfimFibqwNINrEfiEjkRtC61fWukvIJ0kgiYw/DAiIaBAHhCzl/bIuNv6rWQ660kE/5Btn8LreqUe1FUZ0v6l7Psx2mpUaApvxvcJJJwRJJNhItxMkyujQ1tolaocbAIbm8NjiAuF5bL74u8w34yfOz2rqDOkPMojtidrB5r6PpGpdX1BL8Do3T64VhbqTVmNuFokmAPiDZ3nFZPXw+cT0s/6niG9sD/x+v2Vm9sJ/2j4H7L32suxmjPpWhsXBa4ZbbnYvO6XoeiUHMphzYeYLvxAWzOHjZJz8d+C8Wc+XF/W4f8TvP7IN7aM/cd5hM7T620WiMFGiHumC55MRvwx68EvTG6BS0Tvg5lSq4QKbQQXGYJ+KS1g3kCVqcmF/Sxccpddlh2zp/uv9PqrjthS3P8h9V46rr6g5sdy5jthY4HzEBZf06mdrgeIXbGcdcbyZR70dr6P8fkPqrN7WUd7v5fuvDU30ok1midkOJHOBCNd7Z+Cox/Ix/VCvTjPUze7Haqj+87+UqLwZfxH8zf8A6QWvRwPWydzCjgTcCIZxX5rb9BoruynU2zn4bY5JrW23oBimzRFSWyYgA79hyzuTNvBXa7iVoYY2oigLkbQbZXNwQYzlO2jWyO8KuKiLKJAvfO8xYbTl6KzADkrtNLMcd6sHu3oYEQE2mlhUcg4zmEQFMJVmWksadE06pT/A+BugLtaP2teLODHeGE+eXovOBxGY+iuCus5cmOker0ftIxxhzS3cZEDfJsV16D6VRp+MTwcPHIr59Kq4q+qnR9EfogBAECOW3JVdTIyGWdwvnrNOqM/A5zfyuI8xkn0u2tdhuGv/ADtAP8zYXXHklYuGntKtBpFwDa+32XPqamYchBzsfqm6q1/SqBokMccwRYcJIiF2W1GTLS102geNxa8TmF13Y56leS0nUThk638XrkuXWpQSCDa0gWK98/RsQJLctgiOEgfZc+pqtrzLdlso2SCZ2cl0x5a55cUvh4lzAMv6YVMXGPD7L12kamcLAgm3DPjGUyufW1Ocpk+NvFdJyuV4fpxW1Q2+L0cB6Iv1kLfE23Fw+q3VNTHiEgaudsctdsaz0yitTWJLYLmx+Y39Fz9ILXubJEA5By6X6CeiQodB6n6qfkNZOHrLRAbM9yfcrPV0FlOjDYLznIv7rtVtBm8NSnaHGxvBbmONjFuW3iXaqdnCS/VbtxXt3aPtOHzSIbecPhC6zq4XCvFP0Bw2Kv6GV7R1JhGzzHuljR2EwIPirqJ1ryA0Q7lF7E6uG4eaKuoda0AqxCQHq4evzD9KYArg8UoORxIGBysHJQKsEDRV4+ajjOy+8Z+oMeCXCiDQAMJzxbJyPO1lalTJHHdIP90lpVsW9QMYZEi4RlL7w7yi+oTE/s7jHgd45qoZKmFRtRu0eRhVM4rXbvkCOBBPsmzS4ajhQrHAQHWmY8M+XipjSVNAWhLforSnBwRIV2mmIavw3aYT2aXVbsmNxIKbCMrtjzZRi8crVo/ah7QASRl+MT4SuponagzMNN/2T8jK4EqjqLTsC6zn+453i+q9o3tMyTLSJ/h9Zb1Zaaek0Xf7jTwJIkbvwheCFKMnOHiSPIpjajxtDuY+i3OTD/CXDJ7j9HBHw4tswQeVrJY0SSMTbTtHPjzXkKelkbCPyO+S1U+0D2/7j/8As2QtzLG+Kzq/Tvt0Rm4eotvsTb6I1tWMP4QRadpXIpdp8gcDvQnbt3rpUdb033kMzsZjzuL28lpn2LOgMOU4vGPExbIpJ1YZOUfm9LgLrOZIz8jaNlhzzUqaM3e4cCAfMg3TZpxKurDnBdM5HdnsustfV7ZgseJ/em42bF6H9GN4bMZW+yphc0xJbvxW9/JalqdY823UzDw5XKQdRNmwm1obB91617jsOwbYzHCw5QkwC0gtJ33zHmtd8mfTxeRdqL+H1H1UXrHapBuA8DcHW+ai16uTPox83a5WDkkORxL4z6bQHq7XrMHq4citTSFeeKytqK4qLIa90bI8VUPQxoFWC7aiuKiQgqjRPFDHxSZVg5END0xlaFmCmJBuxguabEiZloxeB2HLepUDnwC9rSDMsEEj+IOm3gOaw94m09JI8bHkbEclm4/S7P0twpAF7gGm2I2HjGXjCjak5GUqm8UxLaYOI3w2PF0SMUcNgyV9ZaXTpuLQ17yRZ1NriGnYXN3H5FTd8Gvk3vEe8XPoVn4QXgCcoxeocAR4poqrbLX3qPeLIKqt3qK041MSzd4iKiGmjEpjSO8R7xXaaNLhtCp3bd0creyriQLlqZJpooaS9hllR7eRK2O7RaSYmoHx+8J91yS5DvF0nJl9s9I9Azta+IfSbG+nAd9Fpo9qKTj8RfT/ADYo9JAXlu9R7xbnNYzeOPb09MY8SKjKk2OTnAWi2cdQoXg5j/yPS9l4ZzAUylpVRhllR4/7EjyMhdJzRm8b2ZoA3xOE8HfIwovJ/wCNaR/yf+W/RRdPVxZ9OvPAqwSQ6yIqL5r1mYlcHik4+vVXBQNxKwclBWDlA0PRBSg5TEqG41MfXuqSqkohuJTElB3FHEgYaiIeqNuruEZee7l6oLspk5JNHSGu/C4O/KQeGwq7TzPJZKbGUnWaKNO5xtb8JMQRVwiW84ItmFB0KJxAgOF7A5gOGWW48UzQKj3Uz3fx12mHEEsjdNP8Yb5ysdbUtOm39ILg9pj421CWmcrCxWYa4pOc0sewlpEFxuNvw5Rfms2d5+Vd9b7tVatXqN7uq5lNzTOOm4d5tsWFtx1dGi0gXcXcSAD6BYa2rqb3Y3Nl2+SPYrVSbAAGXMn1K3JJNRnzWgvQxpYcoSgaKigqlJxKYlQ8VkRUSA9SUVoFRHvFnlTEg0Y0cSz4kcSBpQS8atjVBLkQ9VxqK7NL41EshRa2mnGY/LfKuHZpQ8z1f2Vw7jz/AL9ZLm0Y3rw48ldt79eSU0IhQPGzciDvGxLDuvdWDt/FQMBHJTduVQ/Z1lv3I4kFg5GQqOdZQP8Ab06lEXhEMVGvTab469uKuzSNIBv4qaXo4q0yxxwyJBaSHAgiIjPkVzdeaPWNXFQf8BLZpu+HJ2QLROGCCbgnO+x+vNJLwDSY5pY1oIZH4okn4j8U2i0gZq+daT7aNQjC00KBkgHEKrsFZ5OZwRLm2MR6rBU7P6WCSandgfssDoAmYuclm0SnXeP8/AGkZlrHETf4SLg8Rdd3QtNqUaTg+q8sLPg7whxHIkTeMphTLthbcdVZrKe+2fQabGUHNe9tRrsWNrALmLy0HO2eay0NCpl2IUxf9p1yT45Ln/4Hjfjc8tLiTDRtnYV1aDcLQJJjabnxW7JPeXyxvflowKByUKvW1XDlhpcuQlAtUQHEhjUhVLVQSUcSUQhiVD+8VsaQH+Cgcmg8lTGlYlMSKbjRD0qVJQOxKYksPULkDcaiVjUVHKnr2lMB480lWDt+XVvPasKaH9enyVw5Ia/w4j1lXnqPZA0H5ZfQoi58erpRqbet5lHERzv8/l7oHMVibZpBd15FWDlA5rhA6vmiD7ZcNvzSGnLx57EwH1jlx5fdBcHr6JjTfh16pAcfuhWgCS4AAbdnHylEatIcHNw4nNtmyxH1HA7/ACTR051MHvqDa1NovUofDUaMvipkwfCEns5pDdLe9rcQwnOAWkTY54hPLxWjtATQcWQ4sABDmgfiGcgnLnO22SzfPT5a8Ts6Gi0tH0qm52jVZIElsQ9uwYmn3Xi9I7RPFQte0OwmNxsd2UjlvW7Re0dJtRz2EsL2hpIbBImSCRc+M80Ro1CuXVGNl20EGMRNzfM5nNdePG4W9puMZ2Zfym6v1mKskAgjOfrkVubfwSNHa1vwwARmBlflsTC3Z781LZv2SAM+p6+iYHpWDb9+vuoH5cUVoxqFKxWQBUDZUxpYdKIVFy5UIUBQIVFCFGuQdKoHqofiUxpQKOJFNDkUmUcSga1yBcqFykoq2JRLLioqOe12Q5nNHvuvkBv+6RisoLjkshwqdcftv9lbvPG58foUmcuO3q/9lYHxQPneVC+3L6cVQnLIyB4HaD1ylFvXJRTQ6/y680Q6x8ufHklMd75b+vmji470Q0Ov4qwfbj1PtZJiDBzlWBt14oHNqb93rsT8Tbte0OEH4TkRexi+cedlmpG/nu8I4oD3PM7gHHb1uU1tdseqtTd1pYrUqjmMmcIMGTcUy7IsmxMbPFP0zTKtY4HkS4YrSMQJMkTJF8wtVKnNtkjO/ql65eKWEvMRIBvmTLpi8bZyunnL38p4n7OIzs7e7zyAj1JK9Dq3Q20mgCT+1AuZ6B9EzVug983EwtLf3gZFrxbbf0TdJ1a8Aggke+3z+Xkrny9vy2mOGvfTmivLyTeR+IW4fEOccE/F8vksOk6ZgfD2uBzsJ52zRoayY/8AC4csj6rVxrO46Aft2qEJGLr5K4csNLFQFCeuO1An5qi0qwcluspiVQzEqkquJSUUSVRzZVlUqyopihWD1V3upC0hkqSlI40DAVJVMSiimB6iXHJBXQ5jSI8uvkjNuvND7+f1UjrrjvWRbFl1mrg+3pMdc1RmfU/dXb1xMqKYRc+R+fgq4p2/faFJEeaIg7Lki+648ptdBcjdn6cfkoM+Xmg51z5eVp45I4rDZu+d1BcH09USYjl/ZU7z29eipN+uRQNY7PqRwViT4Zxty90gFOxW6z/ugbSqEeefDcnOqB1nDEAIAdcZEbd4PosQJiEcXl/dZsXblu1ZW0ap3mhve3+AHFPCMnjgQu3qT/8ARWuIp6UzA6Y7xoOGZg4qeYOeXkjRfF919sQeWW1c7WmrqdUjE343kkvbAdtkmLO3XnxVsx5PbOf7+SW4+8/49B2w0WmabXCHYxLC0iCJtgPKPmvnul6OWwSRJ3fVe30up3tJlMj/AEw0MuQGhgw7NpbF8s8s1xtK1c01DjuwAQN1gfiw3F54WzWvw+VwnWs8smV3HP1Lpz8YbJLTvvHEFehJslUtGa0Q0ADcPHzTArnlMruJjNQcSJchHW5VAWGhJRcYVMVuuthRB8p2Ki3XJTEqszv9hx3qF230PsgviUdYqgOyVJ6KAVBa3QUxI4/BKNlqVDEAUuVMV1UXlWKrilVBV8ixKirKK1pHOJ/tstE+hCti+XXzUUXNoc8twVgbcgc0FFFWabXysrC1lFEQQ/5fZWa7fv6A+qiiAE9dcirs29BRRUEH3+8qzW5bR75oqKDNrbTRSpmJLiYadl7lx3+KHY/tA51WnSdQZVlwGKQHxxk4XRne6iitxl4raS6yj0fa/V7jV/yYp3AEBoaRhAvAmZIA5rw+ta1WlUDTUJgfCeBzEeCKix+Ey7SSnPNe8Joa+rNcCHmRvhemo6S2tS7wtAGHDiiSx2H4oAghpifhP0UUXp5sJJLHPjyt9qzaFWzEzA27iJbBgSI3iVqBUUXDLy6TwsDaeiofl7KKKKriGRz3/IjxzQDdnooogOKY64qR11z9VFFRUiOvFHr6KKKAPNuCVikqKLUQSFMSiiqICggokFsRQUUW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log.tapuz.co.il/danz/images/1909247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60649"/>
            <a:ext cx="864096" cy="6213572"/>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1"/>
          <p:cNvSpPr>
            <a:spLocks noGrp="1"/>
          </p:cNvSpPr>
          <p:nvPr>
            <p:ph type="title"/>
          </p:nvPr>
        </p:nvSpPr>
        <p:spPr>
          <a:xfrm>
            <a:off x="1234105" y="260649"/>
            <a:ext cx="5831433" cy="449263"/>
          </a:xfrm>
          <a:solidFill>
            <a:schemeClr val="accent4">
              <a:lumMod val="60000"/>
              <a:lumOff val="40000"/>
            </a:schemeClr>
          </a:solidFill>
        </p:spPr>
        <p:txBody>
          <a:bodyPr>
            <a:normAutofit/>
          </a:bodyPr>
          <a:lstStyle/>
          <a:p>
            <a:pPr rtl="1"/>
            <a:r>
              <a:rPr lang="he-IL" sz="2000" b="1" dirty="0" smtClean="0">
                <a:solidFill>
                  <a:schemeClr val="accent1">
                    <a:lumMod val="50000"/>
                  </a:schemeClr>
                </a:solidFill>
                <a:latin typeface="Guttman Yad-Brush" pitchFamily="2" charset="-79"/>
                <a:ea typeface="Tahoma" pitchFamily="34" charset="0"/>
                <a:cs typeface="Guttman Yad-Brush" pitchFamily="2" charset="-79"/>
              </a:rPr>
              <a:t> </a:t>
            </a:r>
            <a:r>
              <a:rPr lang="he-IL" sz="1600" b="1" dirty="0" smtClean="0">
                <a:solidFill>
                  <a:schemeClr val="accent1">
                    <a:lumMod val="50000"/>
                  </a:schemeClr>
                </a:solidFill>
                <a:latin typeface="Guttman Yad-Brush" pitchFamily="2" charset="-79"/>
                <a:ea typeface="Tahoma" pitchFamily="34" charset="0"/>
                <a:cs typeface="Guttman Yad-Brush" pitchFamily="2" charset="-79"/>
              </a:rPr>
              <a:t>(המשך) </a:t>
            </a:r>
            <a:r>
              <a:rPr lang="he-IL" sz="2000" b="1" dirty="0" smtClean="0">
                <a:solidFill>
                  <a:schemeClr val="accent1">
                    <a:lumMod val="50000"/>
                  </a:schemeClr>
                </a:solidFill>
                <a:latin typeface="Guttman Yad-Brush" pitchFamily="2" charset="-79"/>
                <a:ea typeface="Tahoma" pitchFamily="34" charset="0"/>
                <a:cs typeface="Guttman Yad-Brush" pitchFamily="2" charset="-79"/>
              </a:rPr>
              <a:t>מערכות יחסים בין הדמויות- כיצד?</a:t>
            </a:r>
            <a:endParaRPr lang="en-US" sz="2000" b="1" dirty="0">
              <a:solidFill>
                <a:schemeClr val="accent1">
                  <a:lumMod val="50000"/>
                </a:schemeClr>
              </a:solidFill>
              <a:latin typeface="Tahoma" pitchFamily="34" charset="0"/>
              <a:ea typeface="Tahoma" pitchFamily="34" charset="0"/>
              <a:cs typeface="Guttman Yad-Brush" pitchFamily="2" charset="-79"/>
            </a:endParaRPr>
          </a:p>
        </p:txBody>
      </p:sp>
      <p:sp>
        <p:nvSpPr>
          <p:cNvPr id="12" name="מסגרת 11"/>
          <p:cNvSpPr/>
          <p:nvPr/>
        </p:nvSpPr>
        <p:spPr>
          <a:xfrm>
            <a:off x="1619672" y="2132856"/>
            <a:ext cx="5588247" cy="1234579"/>
          </a:xfrm>
          <a:prstGeom prst="fram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descr="https://encrypted-tbn3.gstatic.com/images?q=tbn:ANd9GcSjoWGaE6g-DxRu0qbOnXAOy0SUlzkqOeRQIbT2Hzf2qc_84R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10353">
            <a:off x="757550" y="2410012"/>
            <a:ext cx="953111" cy="95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0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2727" y="116632"/>
            <a:ext cx="6192688" cy="288032"/>
          </a:xfr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ormAutofit fontScale="90000"/>
          </a:bodyPr>
          <a:lstStyle/>
          <a:p>
            <a:r>
              <a:rPr lang="he-IL" sz="1400" b="1" dirty="0" smtClean="0">
                <a:latin typeface="Tahoma" pitchFamily="34" charset="0"/>
                <a:ea typeface="Tahoma" pitchFamily="34" charset="0"/>
                <a:cs typeface="Tahoma" pitchFamily="34" charset="0"/>
              </a:rPr>
              <a:t> מערכות היחסים בין הדמויות</a:t>
            </a:r>
            <a:endParaRPr lang="en-US" sz="1400" b="1" dirty="0">
              <a:latin typeface="Tahoma" pitchFamily="34" charset="0"/>
              <a:ea typeface="Tahoma" pitchFamily="34" charset="0"/>
              <a:cs typeface="Tahoma" pitchFamily="34" charset="0"/>
            </a:endParaRPr>
          </a:p>
        </p:txBody>
      </p:sp>
      <p:sp>
        <p:nvSpPr>
          <p:cNvPr id="5" name="אליפסה 4"/>
          <p:cNvSpPr/>
          <p:nvPr/>
        </p:nvSpPr>
        <p:spPr>
          <a:xfrm>
            <a:off x="6187795" y="620688"/>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solidFill>
              </a:rPr>
              <a:t>מאפיין דמות*</a:t>
            </a:r>
            <a:r>
              <a:rPr lang="he-IL" sz="1000" dirty="0" smtClean="0">
                <a:solidFill>
                  <a:schemeClr val="tx1"/>
                </a:solidFill>
              </a:rPr>
              <a:t> </a:t>
            </a:r>
            <a:endParaRPr lang="en-US" sz="1000" dirty="0">
              <a:solidFill>
                <a:schemeClr val="tx1"/>
              </a:solidFill>
            </a:endParaRPr>
          </a:p>
        </p:txBody>
      </p:sp>
      <p:sp>
        <p:nvSpPr>
          <p:cNvPr id="6" name="אליפסה 5"/>
          <p:cNvSpPr/>
          <p:nvPr/>
        </p:nvSpPr>
        <p:spPr>
          <a:xfrm>
            <a:off x="6202306" y="1221411"/>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solidFill>
                  <a:schemeClr val="tx1"/>
                </a:solidFill>
              </a:rPr>
              <a:t>מאפיין </a:t>
            </a:r>
            <a:r>
              <a:rPr lang="he-IL" sz="1200" dirty="0" smtClean="0">
                <a:solidFill>
                  <a:schemeClr val="tx1"/>
                </a:solidFill>
              </a:rPr>
              <a:t>דמות</a:t>
            </a:r>
            <a:endParaRPr lang="en-US" dirty="0">
              <a:solidFill>
                <a:schemeClr val="bg1"/>
              </a:solidFill>
            </a:endParaRPr>
          </a:p>
        </p:txBody>
      </p:sp>
      <p:sp>
        <p:nvSpPr>
          <p:cNvPr id="7" name="אליפסה 6"/>
          <p:cNvSpPr/>
          <p:nvPr/>
        </p:nvSpPr>
        <p:spPr>
          <a:xfrm>
            <a:off x="6202306" y="1797475"/>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a:solidFill>
                  <a:schemeClr val="tx1"/>
                </a:solidFill>
              </a:rPr>
              <a:t>מאפיין דמות*</a:t>
            </a:r>
            <a:endParaRPr lang="en-US" sz="1200" dirty="0">
              <a:solidFill>
                <a:schemeClr val="bg1"/>
              </a:solidFill>
            </a:endParaRPr>
          </a:p>
        </p:txBody>
      </p:sp>
      <p:sp>
        <p:nvSpPr>
          <p:cNvPr id="8" name="מלבן 7"/>
          <p:cNvSpPr/>
          <p:nvPr/>
        </p:nvSpPr>
        <p:spPr>
          <a:xfrm>
            <a:off x="2287869" y="2329761"/>
            <a:ext cx="3888432" cy="7200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b="1" dirty="0" smtClean="0">
                <a:solidFill>
                  <a:schemeClr val="tx2"/>
                </a:solidFill>
              </a:rPr>
              <a:t>תיאור מערכת היחסים וקביעה האם היא סטטית או משתנה,</a:t>
            </a:r>
          </a:p>
          <a:p>
            <a:pPr algn="ctr"/>
            <a:r>
              <a:rPr lang="he-IL" sz="1200" b="1" dirty="0" smtClean="0">
                <a:solidFill>
                  <a:schemeClr val="tx2"/>
                </a:solidFill>
              </a:rPr>
              <a:t>כולל הנמקה והדגמה.</a:t>
            </a:r>
            <a:endParaRPr lang="en-US" sz="1200" b="1" dirty="0">
              <a:solidFill>
                <a:schemeClr val="tx2"/>
              </a:solidFill>
            </a:endParaRPr>
          </a:p>
        </p:txBody>
      </p:sp>
      <p:sp>
        <p:nvSpPr>
          <p:cNvPr id="12" name="מלבן 11"/>
          <p:cNvSpPr/>
          <p:nvPr/>
        </p:nvSpPr>
        <p:spPr>
          <a:xfrm>
            <a:off x="2241326" y="3167261"/>
            <a:ext cx="3888432" cy="7200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solidFill>
                  <a:schemeClr val="tx1"/>
                </a:solidFill>
              </a:rPr>
              <a:t> </a:t>
            </a:r>
            <a:r>
              <a:rPr lang="he-IL" sz="1200" b="1" dirty="0" smtClean="0">
                <a:solidFill>
                  <a:schemeClr val="tx2"/>
                </a:solidFill>
              </a:rPr>
              <a:t>אמצעי עיצוב המאפיינים את מערכת היחסים, כדוגמת אנלוגיה, ניגוד, מוטיב או סמל שמאפיין את </a:t>
            </a:r>
          </a:p>
          <a:p>
            <a:pPr algn="ctr"/>
            <a:r>
              <a:rPr lang="he-IL" sz="1200" b="1" dirty="0" smtClean="0">
                <a:solidFill>
                  <a:schemeClr val="tx2"/>
                </a:solidFill>
              </a:rPr>
              <a:t>מערכת היחסים.</a:t>
            </a:r>
            <a:endParaRPr lang="en-US" sz="1200" dirty="0">
              <a:solidFill>
                <a:schemeClr val="tx1"/>
              </a:solidFill>
            </a:endParaRPr>
          </a:p>
        </p:txBody>
      </p:sp>
      <p:sp>
        <p:nvSpPr>
          <p:cNvPr id="13" name="מלבן 12"/>
          <p:cNvSpPr/>
          <p:nvPr/>
        </p:nvSpPr>
        <p:spPr>
          <a:xfrm>
            <a:off x="2241326" y="4060304"/>
            <a:ext cx="3888432" cy="7200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b="1" dirty="0" smtClean="0">
                <a:solidFill>
                  <a:schemeClr val="tx2"/>
                </a:solidFill>
              </a:rPr>
              <a:t>מערכות יחסים עם דמות אחרת ברומן ותרומתה להארת אחת הדמויות שנבחרו או שתיהן.</a:t>
            </a:r>
            <a:endParaRPr lang="en-US" sz="1200" b="1" dirty="0">
              <a:solidFill>
                <a:schemeClr val="tx2"/>
              </a:solidFill>
            </a:endParaRPr>
          </a:p>
        </p:txBody>
      </p:sp>
      <p:sp>
        <p:nvSpPr>
          <p:cNvPr id="14" name="מלבן 13"/>
          <p:cNvSpPr/>
          <p:nvPr/>
        </p:nvSpPr>
        <p:spPr>
          <a:xfrm>
            <a:off x="2267347" y="4941168"/>
            <a:ext cx="3888432" cy="7200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b="1" dirty="0" smtClean="0">
                <a:solidFill>
                  <a:schemeClr val="tx2"/>
                </a:solidFill>
              </a:rPr>
              <a:t>אחר* </a:t>
            </a:r>
            <a:r>
              <a:rPr lang="he-IL" sz="1200" dirty="0" smtClean="0">
                <a:solidFill>
                  <a:schemeClr val="tx2"/>
                </a:solidFill>
              </a:rPr>
              <a:t>רשות </a:t>
            </a:r>
            <a:r>
              <a:rPr lang="he-IL" sz="1200" b="1" dirty="0" smtClean="0">
                <a:solidFill>
                  <a:schemeClr val="tx2"/>
                </a:solidFill>
              </a:rPr>
              <a:t>העמקה נוספת בהתייחס למערכות היחסים כדוגמת תמונה, שיר, מקור ידע נוסף, תחום ידע משיק וכד'.</a:t>
            </a:r>
            <a:r>
              <a:rPr lang="he-IL" sz="1200" dirty="0" smtClean="0">
                <a:solidFill>
                  <a:schemeClr val="tx2"/>
                </a:solidFill>
              </a:rPr>
              <a:t> </a:t>
            </a:r>
          </a:p>
          <a:p>
            <a:pPr algn="ctr"/>
            <a:endParaRPr lang="en-US" sz="1200" dirty="0">
              <a:solidFill>
                <a:schemeClr val="tx2"/>
              </a:solidFill>
            </a:endParaRPr>
          </a:p>
        </p:txBody>
      </p:sp>
      <p:sp>
        <p:nvSpPr>
          <p:cNvPr id="15" name="מלבן 14"/>
          <p:cNvSpPr/>
          <p:nvPr/>
        </p:nvSpPr>
        <p:spPr>
          <a:xfrm>
            <a:off x="2267347" y="5935910"/>
            <a:ext cx="3888432" cy="7200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b="1" dirty="0" smtClean="0">
                <a:solidFill>
                  <a:schemeClr val="tx2"/>
                </a:solidFill>
              </a:rPr>
              <a:t>מסקנה/ תובנה בעקבות תיאור מערכת היחסים</a:t>
            </a:r>
            <a:r>
              <a:rPr lang="he-IL" sz="1200" b="1" dirty="0">
                <a:solidFill>
                  <a:schemeClr val="tx2"/>
                </a:solidFill>
              </a:rPr>
              <a:t>,</a:t>
            </a:r>
            <a:endParaRPr lang="he-IL" sz="1200" b="1" dirty="0" smtClean="0">
              <a:solidFill>
                <a:schemeClr val="tx2"/>
              </a:solidFill>
            </a:endParaRPr>
          </a:p>
          <a:p>
            <a:pPr algn="ctr"/>
            <a:r>
              <a:rPr lang="he-IL" sz="1200" b="1" dirty="0" smtClean="0">
                <a:solidFill>
                  <a:schemeClr val="tx2"/>
                </a:solidFill>
              </a:rPr>
              <a:t>השמעת "הקול האישי".</a:t>
            </a:r>
            <a:endParaRPr lang="en-US" sz="1200" b="1" dirty="0">
              <a:solidFill>
                <a:schemeClr val="tx2"/>
              </a:solidFill>
            </a:endParaRPr>
          </a:p>
        </p:txBody>
      </p:sp>
      <p:sp>
        <p:nvSpPr>
          <p:cNvPr id="16" name="מלבן מעוגל 15"/>
          <p:cNvSpPr/>
          <p:nvPr/>
        </p:nvSpPr>
        <p:spPr>
          <a:xfrm>
            <a:off x="2683913" y="620688"/>
            <a:ext cx="3096344" cy="382265"/>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he-IL" b="1" dirty="0" smtClean="0">
                <a:solidFill>
                  <a:schemeClr val="tx1"/>
                </a:solidFill>
                <a:effectLst>
                  <a:outerShdw blurRad="38100" dist="38100" dir="2700000" algn="tl">
                    <a:srgbClr val="000000">
                      <a:alpha val="43137"/>
                    </a:srgbClr>
                  </a:outerShdw>
                </a:effectLst>
              </a:rPr>
              <a:t>הנמקה לבחירה</a:t>
            </a:r>
            <a:endParaRPr lang="en-US" b="1" dirty="0">
              <a:effectLst>
                <a:outerShdw blurRad="38100" dist="38100" dir="2700000" algn="tl">
                  <a:srgbClr val="000000">
                    <a:alpha val="43137"/>
                  </a:srgbClr>
                </a:outerShdw>
              </a:effectLst>
            </a:endParaRPr>
          </a:p>
        </p:txBody>
      </p:sp>
      <p:sp>
        <p:nvSpPr>
          <p:cNvPr id="17" name="מלבן מעוגל 16"/>
          <p:cNvSpPr/>
          <p:nvPr/>
        </p:nvSpPr>
        <p:spPr>
          <a:xfrm>
            <a:off x="4620690" y="1421410"/>
            <a:ext cx="1247453" cy="48421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he-IL" dirty="0" smtClean="0">
                <a:solidFill>
                  <a:schemeClr val="tx1"/>
                </a:solidFill>
              </a:rPr>
              <a:t>שם הדמות</a:t>
            </a:r>
            <a:endParaRPr lang="en-US" dirty="0">
              <a:solidFill>
                <a:schemeClr val="tx1"/>
              </a:solidFill>
            </a:endParaRPr>
          </a:p>
        </p:txBody>
      </p:sp>
      <p:sp>
        <p:nvSpPr>
          <p:cNvPr id="21" name="הסבר אליפטי 20"/>
          <p:cNvSpPr/>
          <p:nvPr/>
        </p:nvSpPr>
        <p:spPr>
          <a:xfrm>
            <a:off x="7380312" y="528176"/>
            <a:ext cx="1368152" cy="2136591"/>
          </a:xfrm>
          <a:prstGeom prst="wedgeEllipseCallout">
            <a:avLst>
              <a:gd name="adj1" fmla="val -71258"/>
              <a:gd name="adj2" fmla="val -4"/>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he-IL" sz="1050" b="1" dirty="0" smtClean="0">
                <a:solidFill>
                  <a:schemeClr val="tx1"/>
                </a:solidFill>
              </a:rPr>
              <a:t>מאפיין דמות הכוונה לדרכי האפיון העקיף כמו: מראה חיצוני, התנהגות, מחשבות, רגשות, יחסיה עם אחרים ועוד...</a:t>
            </a:r>
            <a:endParaRPr lang="en-US" sz="1050" b="1" dirty="0">
              <a:solidFill>
                <a:schemeClr val="tx1"/>
              </a:solidFill>
            </a:endParaRPr>
          </a:p>
        </p:txBody>
      </p:sp>
      <p:sp>
        <p:nvSpPr>
          <p:cNvPr id="23" name="מלבן מעוגל 22"/>
          <p:cNvSpPr/>
          <p:nvPr/>
        </p:nvSpPr>
        <p:spPr>
          <a:xfrm>
            <a:off x="2627784" y="1425080"/>
            <a:ext cx="1247453" cy="484212"/>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he-IL" dirty="0" smtClean="0">
                <a:solidFill>
                  <a:schemeClr val="tx1"/>
                </a:solidFill>
              </a:rPr>
              <a:t>שם הדמות</a:t>
            </a:r>
            <a:endParaRPr lang="en-US" dirty="0">
              <a:solidFill>
                <a:schemeClr val="tx1"/>
              </a:solidFill>
            </a:endParaRPr>
          </a:p>
        </p:txBody>
      </p:sp>
      <p:sp>
        <p:nvSpPr>
          <p:cNvPr id="22" name="הסבר מלבני מעוגל 21"/>
          <p:cNvSpPr/>
          <p:nvPr/>
        </p:nvSpPr>
        <p:spPr>
          <a:xfrm>
            <a:off x="827584" y="2944180"/>
            <a:ext cx="1008112" cy="2952328"/>
          </a:xfrm>
          <a:prstGeom prst="wedgeRoundRectCallout">
            <a:avLst>
              <a:gd name="adj1" fmla="val 61368"/>
              <a:gd name="adj2" fmla="val 1468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he-IL" sz="1200" b="1" dirty="0" smtClean="0">
                <a:solidFill>
                  <a:schemeClr val="tx1"/>
                </a:solidFill>
              </a:rPr>
              <a:t>יש לשלב סרטון/שיר/מפה/תמונה ועוד כיד הדמיון הטובה. </a:t>
            </a:r>
          </a:p>
          <a:p>
            <a:pPr algn="ctr"/>
            <a:endParaRPr lang="he-IL" sz="1200" b="1" dirty="0" smtClean="0">
              <a:solidFill>
                <a:schemeClr val="tx1"/>
              </a:solidFill>
            </a:endParaRPr>
          </a:p>
          <a:p>
            <a:pPr algn="ctr"/>
            <a:r>
              <a:rPr lang="he-IL" sz="1200" b="1" dirty="0">
                <a:solidFill>
                  <a:schemeClr val="tx1"/>
                </a:solidFill>
              </a:rPr>
              <a:t>*</a:t>
            </a:r>
            <a:r>
              <a:rPr lang="he-IL" sz="1200" b="1" dirty="0" smtClean="0">
                <a:solidFill>
                  <a:schemeClr val="tx1"/>
                </a:solidFill>
              </a:rPr>
              <a:t>לפחות 2-3 התייחסויות מעין אילו</a:t>
            </a:r>
            <a:endParaRPr lang="en-US" sz="1200" b="1" dirty="0">
              <a:solidFill>
                <a:schemeClr val="tx1"/>
              </a:solidFill>
            </a:endParaRPr>
          </a:p>
        </p:txBody>
      </p:sp>
      <p:sp>
        <p:nvSpPr>
          <p:cNvPr id="24" name="אליפסה 23"/>
          <p:cNvSpPr/>
          <p:nvPr/>
        </p:nvSpPr>
        <p:spPr>
          <a:xfrm>
            <a:off x="1187624" y="764940"/>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solidFill>
              </a:rPr>
              <a:t>מאפיין דמות*</a:t>
            </a:r>
            <a:r>
              <a:rPr lang="he-IL" sz="1000" dirty="0" smtClean="0">
                <a:solidFill>
                  <a:schemeClr val="tx1"/>
                </a:solidFill>
              </a:rPr>
              <a:t> </a:t>
            </a:r>
            <a:endParaRPr lang="en-US" sz="1000" dirty="0">
              <a:solidFill>
                <a:schemeClr val="tx1"/>
              </a:solidFill>
            </a:endParaRPr>
          </a:p>
        </p:txBody>
      </p:sp>
      <p:sp>
        <p:nvSpPr>
          <p:cNvPr id="25" name="אליפסה 24"/>
          <p:cNvSpPr/>
          <p:nvPr/>
        </p:nvSpPr>
        <p:spPr>
          <a:xfrm>
            <a:off x="1187624" y="1329558"/>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solidFill>
              </a:rPr>
              <a:t>מאפיין דמות*</a:t>
            </a:r>
            <a:r>
              <a:rPr lang="he-IL" sz="1000" dirty="0" smtClean="0">
                <a:solidFill>
                  <a:schemeClr val="tx1"/>
                </a:solidFill>
              </a:rPr>
              <a:t> </a:t>
            </a:r>
            <a:endParaRPr lang="en-US" sz="1000" dirty="0">
              <a:solidFill>
                <a:schemeClr val="tx1"/>
              </a:solidFill>
            </a:endParaRPr>
          </a:p>
        </p:txBody>
      </p:sp>
      <p:sp>
        <p:nvSpPr>
          <p:cNvPr id="26" name="אליפסה 25"/>
          <p:cNvSpPr/>
          <p:nvPr/>
        </p:nvSpPr>
        <p:spPr>
          <a:xfrm>
            <a:off x="1187624" y="1950965"/>
            <a:ext cx="914400" cy="57606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200" dirty="0" smtClean="0">
                <a:solidFill>
                  <a:schemeClr val="tx1"/>
                </a:solidFill>
              </a:rPr>
              <a:t>מאפיין דמות*</a:t>
            </a:r>
            <a:r>
              <a:rPr lang="he-IL" sz="1000" dirty="0" smtClean="0">
                <a:solidFill>
                  <a:schemeClr val="tx1"/>
                </a:solidFill>
              </a:rPr>
              <a:t> </a:t>
            </a:r>
            <a:endParaRPr lang="en-US" sz="1000" dirty="0">
              <a:solidFill>
                <a:schemeClr val="tx1"/>
              </a:solidFill>
            </a:endParaRPr>
          </a:p>
        </p:txBody>
      </p:sp>
      <p:cxnSp>
        <p:nvCxnSpPr>
          <p:cNvPr id="19" name="מחבר חץ ישר 18"/>
          <p:cNvCxnSpPr/>
          <p:nvPr/>
        </p:nvCxnSpPr>
        <p:spPr>
          <a:xfrm flipH="1">
            <a:off x="5868143" y="1052972"/>
            <a:ext cx="334163" cy="32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a:off x="5883832" y="1556792"/>
            <a:ext cx="318474" cy="39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a:stCxn id="7" idx="1"/>
          </p:cNvCxnSpPr>
          <p:nvPr/>
        </p:nvCxnSpPr>
        <p:spPr>
          <a:xfrm flipH="1" flipV="1">
            <a:off x="5868143" y="1772677"/>
            <a:ext cx="468074" cy="109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 name="מחבר חץ ישר 1024"/>
          <p:cNvCxnSpPr>
            <a:stCxn id="24" idx="6"/>
          </p:cNvCxnSpPr>
          <p:nvPr/>
        </p:nvCxnSpPr>
        <p:spPr>
          <a:xfrm>
            <a:off x="2102024" y="1052972"/>
            <a:ext cx="561006" cy="452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a:stCxn id="25" idx="6"/>
            <a:endCxn id="23" idx="1"/>
          </p:cNvCxnSpPr>
          <p:nvPr/>
        </p:nvCxnSpPr>
        <p:spPr>
          <a:xfrm>
            <a:off x="2102024" y="1617590"/>
            <a:ext cx="525760" cy="49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V="1">
            <a:off x="2102024" y="1905622"/>
            <a:ext cx="525760" cy="227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0" name="חץ שמאלה-ימינה-למעלה 1039"/>
          <p:cNvSpPr/>
          <p:nvPr/>
        </p:nvSpPr>
        <p:spPr>
          <a:xfrm rot="10800000">
            <a:off x="3875237" y="1651737"/>
            <a:ext cx="745452" cy="678023"/>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180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4930</TotalTime>
  <Words>3178</Words>
  <Application>Microsoft Office PowerPoint</Application>
  <PresentationFormat>‫הצגה על המסך (4:3)</PresentationFormat>
  <Paragraphs>484</Paragraphs>
  <Slides>21</Slides>
  <Notes>4</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ערכת נושא Office</vt:lpstr>
      <vt:lpstr>מצגת של PowerPoint</vt:lpstr>
      <vt:lpstr>מצגת של PowerPoint</vt:lpstr>
      <vt:lpstr>מצגת של PowerPoint</vt:lpstr>
      <vt:lpstr>מצגת של PowerPoint</vt:lpstr>
      <vt:lpstr>מערכות יחסים בין הדמויות- הכיצד?</vt:lpstr>
      <vt:lpstr>מערכות יחסים בין הדמויות- הכיצד?</vt:lpstr>
      <vt:lpstr> (המשך) מערכות יחסים בין הדמויות- כיצד?</vt:lpstr>
      <vt:lpstr> (המשך) מערכות יחסים בין הדמויות- כיצד?</vt:lpstr>
      <vt:lpstr> מערכות היחסים בין הדמויות</vt:lpstr>
      <vt:lpstr>מחוון- מערכות  היחסים בין הדמויות </vt:lpstr>
      <vt:lpstr>עין המבקר נפקחת- הכיצד?</vt:lpstr>
      <vt:lpstr>עין המבקר נפקחת- הכיצד?</vt:lpstr>
      <vt:lpstr>מחוון- עין המבקר נפקחת</vt:lpstr>
      <vt:lpstr>חפש את המטמון - כיצד?</vt:lpstr>
      <vt:lpstr>חפש את המטמון - כיצד?</vt:lpstr>
      <vt:lpstr>מחוון- חפש את המטמון...</vt:lpstr>
      <vt:lpstr>ביקור אצל ידיד</vt:lpstr>
      <vt:lpstr> ביקור אצל ידיד </vt:lpstr>
      <vt:lpstr> ביקור אצל ידיד </vt:lpstr>
      <vt:lpstr>מחוון- ביקור אצל ידיד</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x220</dc:creator>
  <cp:lastModifiedBy>x220</cp:lastModifiedBy>
  <cp:revision>610</cp:revision>
  <dcterms:created xsi:type="dcterms:W3CDTF">2014-04-24T14:15:25Z</dcterms:created>
  <dcterms:modified xsi:type="dcterms:W3CDTF">2015-01-01T08:24:44Z</dcterms:modified>
</cp:coreProperties>
</file>